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58" r:id="rId3"/>
    <p:sldId id="259" r:id="rId4"/>
    <p:sldId id="257" r:id="rId5"/>
    <p:sldId id="260" r:id="rId6"/>
    <p:sldId id="261" r:id="rId7"/>
    <p:sldId id="262" r:id="rId8"/>
    <p:sldId id="280" r:id="rId9"/>
    <p:sldId id="284" r:id="rId10"/>
    <p:sldId id="263" r:id="rId11"/>
    <p:sldId id="286" r:id="rId12"/>
    <p:sldId id="288" r:id="rId13"/>
    <p:sldId id="287" r:id="rId14"/>
    <p:sldId id="290" r:id="rId15"/>
    <p:sldId id="289" r:id="rId16"/>
    <p:sldId id="291" r:id="rId17"/>
    <p:sldId id="285" r:id="rId18"/>
    <p:sldId id="264" r:id="rId19"/>
    <p:sldId id="283" r:id="rId20"/>
    <p:sldId id="282" r:id="rId21"/>
    <p:sldId id="266" r:id="rId22"/>
    <p:sldId id="267" r:id="rId23"/>
    <p:sldId id="268" r:id="rId24"/>
    <p:sldId id="269" r:id="rId25"/>
    <p:sldId id="270" r:id="rId26"/>
    <p:sldId id="271" r:id="rId27"/>
    <p:sldId id="272" r:id="rId28"/>
    <p:sldId id="273" r:id="rId29"/>
    <p:sldId id="274" r:id="rId30"/>
    <p:sldId id="275" r:id="rId31"/>
    <p:sldId id="279" r:id="rId32"/>
    <p:sldId id="281" r:id="rId3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7" autoAdjust="0"/>
    <p:restoredTop sz="94660"/>
  </p:normalViewPr>
  <p:slideViewPr>
    <p:cSldViewPr snapToGrid="0">
      <p:cViewPr varScale="1">
        <p:scale>
          <a:sx n="74" d="100"/>
          <a:sy n="74" d="100"/>
        </p:scale>
        <p:origin x="826" y="77"/>
      </p:cViewPr>
      <p:guideLst/>
    </p:cSldViewPr>
  </p:slideViewPr>
  <p:notesTextViewPr>
    <p:cViewPr>
      <p:scale>
        <a:sx n="1" d="1"/>
        <a:sy n="1" d="1"/>
      </p:scale>
      <p:origin x="0" y="0"/>
    </p:cViewPr>
  </p:notesTextViewPr>
  <p:sorterViewPr>
    <p:cViewPr>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9A473-A1EA-4BB0-989F-7181FC7795FD}" type="datetimeFigureOut">
              <a:rPr kumimoji="1" lang="ja-JP" altLang="en-US" smtClean="0"/>
              <a:t>2026/1/7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777C9-B22D-4BE7-84B6-FF34E3B25333}" type="slidenum">
              <a:rPr kumimoji="1" lang="ja-JP" altLang="en-US" smtClean="0"/>
              <a:t>‹#›</a:t>
            </a:fld>
            <a:endParaRPr kumimoji="1" lang="ja-JP" altLang="en-US"/>
          </a:p>
        </p:txBody>
      </p:sp>
    </p:spTree>
    <p:extLst>
      <p:ext uri="{BB962C8B-B14F-4D97-AF65-F5344CB8AC3E}">
        <p14:creationId xmlns:p14="http://schemas.microsoft.com/office/powerpoint/2010/main" val="29561906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C1777C9-B22D-4BE7-84B6-FF34E3B25333}" type="slidenum">
              <a:rPr kumimoji="1" lang="ja-JP" altLang="en-US" smtClean="0"/>
              <a:t>11</a:t>
            </a:fld>
            <a:endParaRPr kumimoji="1" lang="ja-JP" altLang="en-US"/>
          </a:p>
        </p:txBody>
      </p:sp>
    </p:spTree>
    <p:extLst>
      <p:ext uri="{BB962C8B-B14F-4D97-AF65-F5344CB8AC3E}">
        <p14:creationId xmlns:p14="http://schemas.microsoft.com/office/powerpoint/2010/main" val="214382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D32AC-E027-6440-27A5-8A0C27C1A6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9BA7449-8DC6-D2C6-9365-FF250B59A98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145AB69-7A89-82D3-F818-1555BBD8C2A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9F2F905-E3F0-5474-6D24-82FE1BA27D01}"/>
              </a:ext>
            </a:extLst>
          </p:cNvPr>
          <p:cNvSpPr>
            <a:spLocks noGrp="1"/>
          </p:cNvSpPr>
          <p:nvPr>
            <p:ph type="sldNum" sz="quarter" idx="5"/>
          </p:nvPr>
        </p:nvSpPr>
        <p:spPr/>
        <p:txBody>
          <a:bodyPr/>
          <a:lstStyle/>
          <a:p>
            <a:fld id="{BC1777C9-B22D-4BE7-84B6-FF34E3B25333}" type="slidenum">
              <a:rPr kumimoji="1" lang="ja-JP" altLang="en-US" smtClean="0"/>
              <a:t>13</a:t>
            </a:fld>
            <a:endParaRPr kumimoji="1" lang="ja-JP" altLang="en-US"/>
          </a:p>
        </p:txBody>
      </p:sp>
    </p:spTree>
    <p:extLst>
      <p:ext uri="{BB962C8B-B14F-4D97-AF65-F5344CB8AC3E}">
        <p14:creationId xmlns:p14="http://schemas.microsoft.com/office/powerpoint/2010/main" val="320415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B1F86-2660-4394-7437-7937DC4E6F8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323B8A-FFF1-30FD-1FA1-49DA65FC184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674AB66-ACB7-C230-A539-C41EC02B58E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EB0D5FE-3839-D0BB-4024-DCC1881D6934}"/>
              </a:ext>
            </a:extLst>
          </p:cNvPr>
          <p:cNvSpPr>
            <a:spLocks noGrp="1"/>
          </p:cNvSpPr>
          <p:nvPr>
            <p:ph type="sldNum" sz="quarter" idx="5"/>
          </p:nvPr>
        </p:nvSpPr>
        <p:spPr/>
        <p:txBody>
          <a:bodyPr/>
          <a:lstStyle/>
          <a:p>
            <a:fld id="{BC1777C9-B22D-4BE7-84B6-FF34E3B25333}" type="slidenum">
              <a:rPr kumimoji="1" lang="ja-JP" altLang="en-US" smtClean="0"/>
              <a:t>15</a:t>
            </a:fld>
            <a:endParaRPr kumimoji="1" lang="ja-JP" altLang="en-US"/>
          </a:p>
        </p:txBody>
      </p:sp>
    </p:spTree>
    <p:extLst>
      <p:ext uri="{BB962C8B-B14F-4D97-AF65-F5344CB8AC3E}">
        <p14:creationId xmlns:p14="http://schemas.microsoft.com/office/powerpoint/2010/main" val="2463328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32A477-15AC-4185-9BA0-3805AB39507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2E18516-DACB-F2D9-C6AE-F193123C76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94540BC-F46F-D934-7E4F-20344E0C301E}"/>
              </a:ext>
            </a:extLst>
          </p:cNvPr>
          <p:cNvSpPr>
            <a:spLocks noGrp="1"/>
          </p:cNvSpPr>
          <p:nvPr>
            <p:ph type="dt" sz="half" idx="10"/>
          </p:nvPr>
        </p:nvSpPr>
        <p:spPr/>
        <p:txBody>
          <a:bodyPr/>
          <a:lstStyle/>
          <a:p>
            <a:fld id="{31D852B6-F86E-4AB2-BB75-A84D7E3FEA61}" type="datetime1">
              <a:rPr kumimoji="1" lang="ja-JP" altLang="en-US" smtClean="0"/>
              <a:t>2026/1/7</a:t>
            </a:fld>
            <a:endParaRPr kumimoji="1" lang="ja-JP" altLang="en-US"/>
          </a:p>
        </p:txBody>
      </p:sp>
      <p:sp>
        <p:nvSpPr>
          <p:cNvPr id="5" name="フッター プレースホルダー 4">
            <a:extLst>
              <a:ext uri="{FF2B5EF4-FFF2-40B4-BE49-F238E27FC236}">
                <a16:creationId xmlns:a16="http://schemas.microsoft.com/office/drawing/2014/main" id="{7629CFB7-88D3-B2BD-C2B7-B15D8D8608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1BEC57-5BF0-F497-7480-C423FED882F4}"/>
              </a:ext>
            </a:extLst>
          </p:cNvPr>
          <p:cNvSpPr>
            <a:spLocks noGrp="1"/>
          </p:cNvSpPr>
          <p:nvPr>
            <p:ph type="sldNum" sz="quarter" idx="12"/>
          </p:nvPr>
        </p:nvSpPr>
        <p:spPr/>
        <p:txBody>
          <a:bodyPr/>
          <a:lstStyle/>
          <a:p>
            <a:fld id="{A7ED8495-5107-47C8-BA3E-5B9FBCF592B6}" type="slidenum">
              <a:rPr kumimoji="1" lang="ja-JP" altLang="en-US" smtClean="0"/>
              <a:t>‹#›</a:t>
            </a:fld>
            <a:endParaRPr kumimoji="1" lang="ja-JP" altLang="en-US"/>
          </a:p>
        </p:txBody>
      </p:sp>
    </p:spTree>
    <p:extLst>
      <p:ext uri="{BB962C8B-B14F-4D97-AF65-F5344CB8AC3E}">
        <p14:creationId xmlns:p14="http://schemas.microsoft.com/office/powerpoint/2010/main" val="1775466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0B4376-AED7-A3D3-2763-9B73219957C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2685EBF-3DEA-EC43-0C2C-8BA4D1AF800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0DFB5DA-9A02-6502-1B7E-78034BF15CDF}"/>
              </a:ext>
            </a:extLst>
          </p:cNvPr>
          <p:cNvSpPr>
            <a:spLocks noGrp="1"/>
          </p:cNvSpPr>
          <p:nvPr>
            <p:ph type="dt" sz="half" idx="10"/>
          </p:nvPr>
        </p:nvSpPr>
        <p:spPr/>
        <p:txBody>
          <a:bodyPr/>
          <a:lstStyle/>
          <a:p>
            <a:fld id="{4124FE27-8EE0-40CD-8A7F-4E0484D345E0}" type="datetime1">
              <a:rPr kumimoji="1" lang="ja-JP" altLang="en-US" smtClean="0"/>
              <a:t>2026/1/7</a:t>
            </a:fld>
            <a:endParaRPr kumimoji="1" lang="ja-JP" altLang="en-US"/>
          </a:p>
        </p:txBody>
      </p:sp>
      <p:sp>
        <p:nvSpPr>
          <p:cNvPr id="5" name="フッター プレースホルダー 4">
            <a:extLst>
              <a:ext uri="{FF2B5EF4-FFF2-40B4-BE49-F238E27FC236}">
                <a16:creationId xmlns:a16="http://schemas.microsoft.com/office/drawing/2014/main" id="{DCB37966-227F-9879-AA34-5AE755F377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390BDA-96FC-BA83-D26C-F67BCC94EE32}"/>
              </a:ext>
            </a:extLst>
          </p:cNvPr>
          <p:cNvSpPr>
            <a:spLocks noGrp="1"/>
          </p:cNvSpPr>
          <p:nvPr>
            <p:ph type="sldNum" sz="quarter" idx="12"/>
          </p:nvPr>
        </p:nvSpPr>
        <p:spPr/>
        <p:txBody>
          <a:bodyPr/>
          <a:lstStyle/>
          <a:p>
            <a:fld id="{A7ED8495-5107-47C8-BA3E-5B9FBCF592B6}" type="slidenum">
              <a:rPr kumimoji="1" lang="ja-JP" altLang="en-US" smtClean="0"/>
              <a:t>‹#›</a:t>
            </a:fld>
            <a:endParaRPr kumimoji="1" lang="ja-JP" altLang="en-US"/>
          </a:p>
        </p:txBody>
      </p:sp>
    </p:spTree>
    <p:extLst>
      <p:ext uri="{BB962C8B-B14F-4D97-AF65-F5344CB8AC3E}">
        <p14:creationId xmlns:p14="http://schemas.microsoft.com/office/powerpoint/2010/main" val="188600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B2462BF-E36F-240D-7051-0167B4B5486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F2A10A9-BEBF-557A-BE03-2398D116F13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EC5C18-3ADC-E155-CF49-41C78678070D}"/>
              </a:ext>
            </a:extLst>
          </p:cNvPr>
          <p:cNvSpPr>
            <a:spLocks noGrp="1"/>
          </p:cNvSpPr>
          <p:nvPr>
            <p:ph type="dt" sz="half" idx="10"/>
          </p:nvPr>
        </p:nvSpPr>
        <p:spPr/>
        <p:txBody>
          <a:bodyPr/>
          <a:lstStyle/>
          <a:p>
            <a:fld id="{6ED21342-8683-46B2-9590-16892F21D086}" type="datetime1">
              <a:rPr kumimoji="1" lang="ja-JP" altLang="en-US" smtClean="0"/>
              <a:t>2026/1/7</a:t>
            </a:fld>
            <a:endParaRPr kumimoji="1" lang="ja-JP" altLang="en-US"/>
          </a:p>
        </p:txBody>
      </p:sp>
      <p:sp>
        <p:nvSpPr>
          <p:cNvPr id="5" name="フッター プレースホルダー 4">
            <a:extLst>
              <a:ext uri="{FF2B5EF4-FFF2-40B4-BE49-F238E27FC236}">
                <a16:creationId xmlns:a16="http://schemas.microsoft.com/office/drawing/2014/main" id="{3174A550-AC51-6F39-CC7A-919FB053226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F66E08-1B84-D453-763C-D8F3A87BB263}"/>
              </a:ext>
            </a:extLst>
          </p:cNvPr>
          <p:cNvSpPr>
            <a:spLocks noGrp="1"/>
          </p:cNvSpPr>
          <p:nvPr>
            <p:ph type="sldNum" sz="quarter" idx="12"/>
          </p:nvPr>
        </p:nvSpPr>
        <p:spPr/>
        <p:txBody>
          <a:bodyPr/>
          <a:lstStyle/>
          <a:p>
            <a:fld id="{A7ED8495-5107-47C8-BA3E-5B9FBCF592B6}" type="slidenum">
              <a:rPr kumimoji="1" lang="ja-JP" altLang="en-US" smtClean="0"/>
              <a:t>‹#›</a:t>
            </a:fld>
            <a:endParaRPr kumimoji="1" lang="ja-JP" altLang="en-US"/>
          </a:p>
        </p:txBody>
      </p:sp>
    </p:spTree>
    <p:extLst>
      <p:ext uri="{BB962C8B-B14F-4D97-AF65-F5344CB8AC3E}">
        <p14:creationId xmlns:p14="http://schemas.microsoft.com/office/powerpoint/2010/main" val="129927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A9A4C5-309F-2078-459F-941D5CC2771B}"/>
              </a:ext>
            </a:extLst>
          </p:cNvPr>
          <p:cNvSpPr>
            <a:spLocks noGrp="1"/>
          </p:cNvSpPr>
          <p:nvPr>
            <p:ph type="title"/>
          </p:nvPr>
        </p:nvSpPr>
        <p:spPr/>
        <p:txBody>
          <a:bodyPr/>
          <a:lstStyle>
            <a:lvl1pPr>
              <a:defRPr b="1" u="sng"/>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DC05F324-85B3-3C87-7999-5489FF3AD09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9B08ECC-F767-F431-B09F-7AD8EE326EA4}"/>
              </a:ext>
            </a:extLst>
          </p:cNvPr>
          <p:cNvSpPr>
            <a:spLocks noGrp="1"/>
          </p:cNvSpPr>
          <p:nvPr>
            <p:ph type="dt" sz="half" idx="10"/>
          </p:nvPr>
        </p:nvSpPr>
        <p:spPr/>
        <p:txBody>
          <a:bodyPr/>
          <a:lstStyle/>
          <a:p>
            <a:fld id="{A7D1A019-C48C-4FF4-830D-BECEBADB7BFC}" type="datetime1">
              <a:rPr kumimoji="1" lang="ja-JP" altLang="en-US" smtClean="0"/>
              <a:t>2026/1/7</a:t>
            </a:fld>
            <a:endParaRPr kumimoji="1" lang="ja-JP" altLang="en-US"/>
          </a:p>
        </p:txBody>
      </p:sp>
      <p:sp>
        <p:nvSpPr>
          <p:cNvPr id="5" name="フッター プレースホルダー 4">
            <a:extLst>
              <a:ext uri="{FF2B5EF4-FFF2-40B4-BE49-F238E27FC236}">
                <a16:creationId xmlns:a16="http://schemas.microsoft.com/office/drawing/2014/main" id="{A666F7F6-B640-680C-5033-E17E0FCEE5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21ABABC-9396-184E-51A4-100698502AC6}"/>
              </a:ext>
            </a:extLst>
          </p:cNvPr>
          <p:cNvSpPr>
            <a:spLocks noGrp="1"/>
          </p:cNvSpPr>
          <p:nvPr>
            <p:ph type="sldNum" sz="quarter" idx="12"/>
          </p:nvPr>
        </p:nvSpPr>
        <p:spPr/>
        <p:txBody>
          <a:bodyPr/>
          <a:lstStyle/>
          <a:p>
            <a:fld id="{A7ED8495-5107-47C8-BA3E-5B9FBCF592B6}" type="slidenum">
              <a:rPr kumimoji="1" lang="ja-JP" altLang="en-US" smtClean="0"/>
              <a:t>‹#›</a:t>
            </a:fld>
            <a:endParaRPr kumimoji="1" lang="ja-JP" altLang="en-US"/>
          </a:p>
        </p:txBody>
      </p:sp>
    </p:spTree>
    <p:extLst>
      <p:ext uri="{BB962C8B-B14F-4D97-AF65-F5344CB8AC3E}">
        <p14:creationId xmlns:p14="http://schemas.microsoft.com/office/powerpoint/2010/main" val="107857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6D2A86-74A9-9634-147E-57E4BF11D63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FCA712-663A-8669-D541-16CF2F25B5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583E757-DAB1-84A6-2543-91377C0EB979}"/>
              </a:ext>
            </a:extLst>
          </p:cNvPr>
          <p:cNvSpPr>
            <a:spLocks noGrp="1"/>
          </p:cNvSpPr>
          <p:nvPr>
            <p:ph type="dt" sz="half" idx="10"/>
          </p:nvPr>
        </p:nvSpPr>
        <p:spPr/>
        <p:txBody>
          <a:bodyPr/>
          <a:lstStyle/>
          <a:p>
            <a:fld id="{CA8BF6ED-DE82-455C-9089-4BD10C8F65CB}" type="datetime1">
              <a:rPr kumimoji="1" lang="ja-JP" altLang="en-US" smtClean="0"/>
              <a:t>2026/1/7</a:t>
            </a:fld>
            <a:endParaRPr kumimoji="1" lang="ja-JP" altLang="en-US"/>
          </a:p>
        </p:txBody>
      </p:sp>
      <p:sp>
        <p:nvSpPr>
          <p:cNvPr id="5" name="フッター プレースホルダー 4">
            <a:extLst>
              <a:ext uri="{FF2B5EF4-FFF2-40B4-BE49-F238E27FC236}">
                <a16:creationId xmlns:a16="http://schemas.microsoft.com/office/drawing/2014/main" id="{C3AA1CB0-AE68-A4AE-F27C-09ADB03896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07757F-31D5-10B2-0FC2-EC200F7DB953}"/>
              </a:ext>
            </a:extLst>
          </p:cNvPr>
          <p:cNvSpPr>
            <a:spLocks noGrp="1"/>
          </p:cNvSpPr>
          <p:nvPr>
            <p:ph type="sldNum" sz="quarter" idx="12"/>
          </p:nvPr>
        </p:nvSpPr>
        <p:spPr/>
        <p:txBody>
          <a:bodyPr/>
          <a:lstStyle/>
          <a:p>
            <a:fld id="{A7ED8495-5107-47C8-BA3E-5B9FBCF592B6}" type="slidenum">
              <a:rPr kumimoji="1" lang="ja-JP" altLang="en-US" smtClean="0"/>
              <a:t>‹#›</a:t>
            </a:fld>
            <a:endParaRPr kumimoji="1" lang="ja-JP" altLang="en-US"/>
          </a:p>
        </p:txBody>
      </p:sp>
    </p:spTree>
    <p:extLst>
      <p:ext uri="{BB962C8B-B14F-4D97-AF65-F5344CB8AC3E}">
        <p14:creationId xmlns:p14="http://schemas.microsoft.com/office/powerpoint/2010/main" val="385325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62BDF9-8D18-CEF8-BACC-8A483E7F6A2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18AD39-E9FF-CF8D-C077-75BA9E89ACE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81D37DD-1A60-FBE4-9290-92990130971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69B178E-81C7-ABE1-3878-432A0A25B94B}"/>
              </a:ext>
            </a:extLst>
          </p:cNvPr>
          <p:cNvSpPr>
            <a:spLocks noGrp="1"/>
          </p:cNvSpPr>
          <p:nvPr>
            <p:ph type="dt" sz="half" idx="10"/>
          </p:nvPr>
        </p:nvSpPr>
        <p:spPr/>
        <p:txBody>
          <a:bodyPr/>
          <a:lstStyle/>
          <a:p>
            <a:fld id="{4EF2973F-CB00-45F3-B423-13BBD1DA0299}" type="datetime1">
              <a:rPr kumimoji="1" lang="ja-JP" altLang="en-US" smtClean="0"/>
              <a:t>2026/1/7</a:t>
            </a:fld>
            <a:endParaRPr kumimoji="1" lang="ja-JP" altLang="en-US"/>
          </a:p>
        </p:txBody>
      </p:sp>
      <p:sp>
        <p:nvSpPr>
          <p:cNvPr id="6" name="フッター プレースホルダー 5">
            <a:extLst>
              <a:ext uri="{FF2B5EF4-FFF2-40B4-BE49-F238E27FC236}">
                <a16:creationId xmlns:a16="http://schemas.microsoft.com/office/drawing/2014/main" id="{522B462F-53AD-4961-6158-6E39EE27E4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5D4DCD0-3299-FB64-800F-D7B399EA7F5A}"/>
              </a:ext>
            </a:extLst>
          </p:cNvPr>
          <p:cNvSpPr>
            <a:spLocks noGrp="1"/>
          </p:cNvSpPr>
          <p:nvPr>
            <p:ph type="sldNum" sz="quarter" idx="12"/>
          </p:nvPr>
        </p:nvSpPr>
        <p:spPr/>
        <p:txBody>
          <a:bodyPr/>
          <a:lstStyle/>
          <a:p>
            <a:fld id="{A7ED8495-5107-47C8-BA3E-5B9FBCF592B6}" type="slidenum">
              <a:rPr kumimoji="1" lang="ja-JP" altLang="en-US" smtClean="0"/>
              <a:t>‹#›</a:t>
            </a:fld>
            <a:endParaRPr kumimoji="1" lang="ja-JP" altLang="en-US"/>
          </a:p>
        </p:txBody>
      </p:sp>
    </p:spTree>
    <p:extLst>
      <p:ext uri="{BB962C8B-B14F-4D97-AF65-F5344CB8AC3E}">
        <p14:creationId xmlns:p14="http://schemas.microsoft.com/office/powerpoint/2010/main" val="389767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A7175D-BE9D-15C9-5450-71908D559D0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CB146C4-7AA5-27BF-6A5F-CD2F9162EA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1D12524-4A3F-3D6A-C1D6-B8DB091BFD8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9DB86A2-122E-966D-9371-600F455060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49C369D-7419-4CB9-6E2F-6B04092AE28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DFBEAE1-3348-60E9-6AEB-112911618E06}"/>
              </a:ext>
            </a:extLst>
          </p:cNvPr>
          <p:cNvSpPr>
            <a:spLocks noGrp="1"/>
          </p:cNvSpPr>
          <p:nvPr>
            <p:ph type="dt" sz="half" idx="10"/>
          </p:nvPr>
        </p:nvSpPr>
        <p:spPr/>
        <p:txBody>
          <a:bodyPr/>
          <a:lstStyle/>
          <a:p>
            <a:fld id="{F8865188-CBEA-456B-ADDE-AF3744E71F5A}" type="datetime1">
              <a:rPr kumimoji="1" lang="ja-JP" altLang="en-US" smtClean="0"/>
              <a:t>2026/1/7</a:t>
            </a:fld>
            <a:endParaRPr kumimoji="1" lang="ja-JP" altLang="en-US"/>
          </a:p>
        </p:txBody>
      </p:sp>
      <p:sp>
        <p:nvSpPr>
          <p:cNvPr id="8" name="フッター プレースホルダー 7">
            <a:extLst>
              <a:ext uri="{FF2B5EF4-FFF2-40B4-BE49-F238E27FC236}">
                <a16:creationId xmlns:a16="http://schemas.microsoft.com/office/drawing/2014/main" id="{8536EA5F-59FF-EA4B-A600-537EFF809C1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BE95279-13AF-D421-C85A-19BABB412F94}"/>
              </a:ext>
            </a:extLst>
          </p:cNvPr>
          <p:cNvSpPr>
            <a:spLocks noGrp="1"/>
          </p:cNvSpPr>
          <p:nvPr>
            <p:ph type="sldNum" sz="quarter" idx="12"/>
          </p:nvPr>
        </p:nvSpPr>
        <p:spPr/>
        <p:txBody>
          <a:bodyPr/>
          <a:lstStyle/>
          <a:p>
            <a:fld id="{A7ED8495-5107-47C8-BA3E-5B9FBCF592B6}" type="slidenum">
              <a:rPr kumimoji="1" lang="ja-JP" altLang="en-US" smtClean="0"/>
              <a:t>‹#›</a:t>
            </a:fld>
            <a:endParaRPr kumimoji="1" lang="ja-JP" altLang="en-US"/>
          </a:p>
        </p:txBody>
      </p:sp>
    </p:spTree>
    <p:extLst>
      <p:ext uri="{BB962C8B-B14F-4D97-AF65-F5344CB8AC3E}">
        <p14:creationId xmlns:p14="http://schemas.microsoft.com/office/powerpoint/2010/main" val="1337644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F90B25-03C3-2042-355C-B46F3C97856A}"/>
              </a:ext>
            </a:extLst>
          </p:cNvPr>
          <p:cNvSpPr>
            <a:spLocks noGrp="1"/>
          </p:cNvSpPr>
          <p:nvPr>
            <p:ph type="title"/>
          </p:nvPr>
        </p:nvSpPr>
        <p:spPr/>
        <p:txBody>
          <a:bodyPr/>
          <a:lstStyle/>
          <a:p>
            <a:r>
              <a:rPr kumimoji="1" lang="ja-JP" altLang="en-US" dirty="0"/>
              <a:t>マスター タイトルの書式設定</a:t>
            </a:r>
          </a:p>
        </p:txBody>
      </p:sp>
      <p:sp>
        <p:nvSpPr>
          <p:cNvPr id="3" name="日付プレースホルダー 2">
            <a:extLst>
              <a:ext uri="{FF2B5EF4-FFF2-40B4-BE49-F238E27FC236}">
                <a16:creationId xmlns:a16="http://schemas.microsoft.com/office/drawing/2014/main" id="{E65FE2A2-D3B0-88FB-DA59-705F209439A1}"/>
              </a:ext>
            </a:extLst>
          </p:cNvPr>
          <p:cNvSpPr>
            <a:spLocks noGrp="1"/>
          </p:cNvSpPr>
          <p:nvPr>
            <p:ph type="dt" sz="half" idx="10"/>
          </p:nvPr>
        </p:nvSpPr>
        <p:spPr/>
        <p:txBody>
          <a:bodyPr/>
          <a:lstStyle/>
          <a:p>
            <a:fld id="{9F4CB2EE-2CC6-4D5C-9C92-E804860BBA9A}" type="datetime1">
              <a:rPr kumimoji="1" lang="ja-JP" altLang="en-US" smtClean="0"/>
              <a:t>2026/1/7</a:t>
            </a:fld>
            <a:endParaRPr kumimoji="1" lang="ja-JP" altLang="en-US"/>
          </a:p>
        </p:txBody>
      </p:sp>
      <p:sp>
        <p:nvSpPr>
          <p:cNvPr id="4" name="フッター プレースホルダー 3">
            <a:extLst>
              <a:ext uri="{FF2B5EF4-FFF2-40B4-BE49-F238E27FC236}">
                <a16:creationId xmlns:a16="http://schemas.microsoft.com/office/drawing/2014/main" id="{306EA82D-E957-4470-CBE1-D09925B8BCF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20F3339-81AC-0FD2-8B96-C19DE3FB66E3}"/>
              </a:ext>
            </a:extLst>
          </p:cNvPr>
          <p:cNvSpPr>
            <a:spLocks noGrp="1"/>
          </p:cNvSpPr>
          <p:nvPr>
            <p:ph type="sldNum" sz="quarter" idx="12"/>
          </p:nvPr>
        </p:nvSpPr>
        <p:spPr/>
        <p:txBody>
          <a:bodyPr/>
          <a:lstStyle/>
          <a:p>
            <a:fld id="{A7ED8495-5107-47C8-BA3E-5B9FBCF592B6}" type="slidenum">
              <a:rPr kumimoji="1" lang="ja-JP" altLang="en-US" smtClean="0"/>
              <a:t>‹#›</a:t>
            </a:fld>
            <a:endParaRPr kumimoji="1" lang="ja-JP" altLang="en-US"/>
          </a:p>
        </p:txBody>
      </p:sp>
    </p:spTree>
    <p:extLst>
      <p:ext uri="{BB962C8B-B14F-4D97-AF65-F5344CB8AC3E}">
        <p14:creationId xmlns:p14="http://schemas.microsoft.com/office/powerpoint/2010/main" val="3479818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5F59B59-EB3A-C250-05F2-001F013F1789}"/>
              </a:ext>
            </a:extLst>
          </p:cNvPr>
          <p:cNvSpPr>
            <a:spLocks noGrp="1"/>
          </p:cNvSpPr>
          <p:nvPr>
            <p:ph type="dt" sz="half" idx="10"/>
          </p:nvPr>
        </p:nvSpPr>
        <p:spPr/>
        <p:txBody>
          <a:bodyPr/>
          <a:lstStyle/>
          <a:p>
            <a:fld id="{DA0E90CC-AD31-4DE0-BB8A-52C1E481DF02}" type="datetime1">
              <a:rPr kumimoji="1" lang="ja-JP" altLang="en-US" smtClean="0"/>
              <a:t>2026/1/7</a:t>
            </a:fld>
            <a:endParaRPr kumimoji="1" lang="ja-JP" altLang="en-US"/>
          </a:p>
        </p:txBody>
      </p:sp>
      <p:sp>
        <p:nvSpPr>
          <p:cNvPr id="3" name="フッター プレースホルダー 2">
            <a:extLst>
              <a:ext uri="{FF2B5EF4-FFF2-40B4-BE49-F238E27FC236}">
                <a16:creationId xmlns:a16="http://schemas.microsoft.com/office/drawing/2014/main" id="{BC6F46AC-4A1E-E2A4-CA6C-018BF8DF61E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AEC461A-218E-CE1D-C14E-8A040A191330}"/>
              </a:ext>
            </a:extLst>
          </p:cNvPr>
          <p:cNvSpPr>
            <a:spLocks noGrp="1"/>
          </p:cNvSpPr>
          <p:nvPr>
            <p:ph type="sldNum" sz="quarter" idx="12"/>
          </p:nvPr>
        </p:nvSpPr>
        <p:spPr/>
        <p:txBody>
          <a:bodyPr/>
          <a:lstStyle/>
          <a:p>
            <a:fld id="{A7ED8495-5107-47C8-BA3E-5B9FBCF592B6}" type="slidenum">
              <a:rPr kumimoji="1" lang="ja-JP" altLang="en-US" smtClean="0"/>
              <a:t>‹#›</a:t>
            </a:fld>
            <a:endParaRPr kumimoji="1" lang="ja-JP" altLang="en-US"/>
          </a:p>
        </p:txBody>
      </p:sp>
    </p:spTree>
    <p:extLst>
      <p:ext uri="{BB962C8B-B14F-4D97-AF65-F5344CB8AC3E}">
        <p14:creationId xmlns:p14="http://schemas.microsoft.com/office/powerpoint/2010/main" val="367050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DA65CA-88C4-DB3B-9ED7-69CB3DDFAB5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1B4DFE-8C0A-740D-00EE-48373F218E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C098596-C1D3-E4D0-1DCD-4FF2B65C04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8919A71-044A-F7AA-6107-698DF4B1948E}"/>
              </a:ext>
            </a:extLst>
          </p:cNvPr>
          <p:cNvSpPr>
            <a:spLocks noGrp="1"/>
          </p:cNvSpPr>
          <p:nvPr>
            <p:ph type="dt" sz="half" idx="10"/>
          </p:nvPr>
        </p:nvSpPr>
        <p:spPr/>
        <p:txBody>
          <a:bodyPr/>
          <a:lstStyle/>
          <a:p>
            <a:fld id="{9C6DDD84-EEB5-4D23-8CDF-F6F7673A766D}" type="datetime1">
              <a:rPr kumimoji="1" lang="ja-JP" altLang="en-US" smtClean="0"/>
              <a:t>2026/1/7</a:t>
            </a:fld>
            <a:endParaRPr kumimoji="1" lang="ja-JP" altLang="en-US"/>
          </a:p>
        </p:txBody>
      </p:sp>
      <p:sp>
        <p:nvSpPr>
          <p:cNvPr id="6" name="フッター プレースホルダー 5">
            <a:extLst>
              <a:ext uri="{FF2B5EF4-FFF2-40B4-BE49-F238E27FC236}">
                <a16:creationId xmlns:a16="http://schemas.microsoft.com/office/drawing/2014/main" id="{757FFBDE-DD06-24E8-0DD4-C0CECDBCBF9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A3CD109-1218-0B21-B05A-62D4A947A29E}"/>
              </a:ext>
            </a:extLst>
          </p:cNvPr>
          <p:cNvSpPr>
            <a:spLocks noGrp="1"/>
          </p:cNvSpPr>
          <p:nvPr>
            <p:ph type="sldNum" sz="quarter" idx="12"/>
          </p:nvPr>
        </p:nvSpPr>
        <p:spPr/>
        <p:txBody>
          <a:bodyPr/>
          <a:lstStyle/>
          <a:p>
            <a:fld id="{A7ED8495-5107-47C8-BA3E-5B9FBCF592B6}" type="slidenum">
              <a:rPr kumimoji="1" lang="ja-JP" altLang="en-US" smtClean="0"/>
              <a:t>‹#›</a:t>
            </a:fld>
            <a:endParaRPr kumimoji="1" lang="ja-JP" altLang="en-US"/>
          </a:p>
        </p:txBody>
      </p:sp>
    </p:spTree>
    <p:extLst>
      <p:ext uri="{BB962C8B-B14F-4D97-AF65-F5344CB8AC3E}">
        <p14:creationId xmlns:p14="http://schemas.microsoft.com/office/powerpoint/2010/main" val="16659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C9EECE-3186-DF8A-2656-A86A6CFBD26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A662BDB-47D7-B281-44D7-3844D6406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AF5E8CC-52C6-1929-F503-08A89F347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4EFA5E-9F7B-0298-5A45-6F489ECC20AA}"/>
              </a:ext>
            </a:extLst>
          </p:cNvPr>
          <p:cNvSpPr>
            <a:spLocks noGrp="1"/>
          </p:cNvSpPr>
          <p:nvPr>
            <p:ph type="dt" sz="half" idx="10"/>
          </p:nvPr>
        </p:nvSpPr>
        <p:spPr/>
        <p:txBody>
          <a:bodyPr/>
          <a:lstStyle/>
          <a:p>
            <a:fld id="{A477D4E7-7408-4B83-ACA9-BDA91D4B156A}" type="datetime1">
              <a:rPr kumimoji="1" lang="ja-JP" altLang="en-US" smtClean="0"/>
              <a:t>2026/1/7</a:t>
            </a:fld>
            <a:endParaRPr kumimoji="1" lang="ja-JP" altLang="en-US"/>
          </a:p>
        </p:txBody>
      </p:sp>
      <p:sp>
        <p:nvSpPr>
          <p:cNvPr id="6" name="フッター プレースホルダー 5">
            <a:extLst>
              <a:ext uri="{FF2B5EF4-FFF2-40B4-BE49-F238E27FC236}">
                <a16:creationId xmlns:a16="http://schemas.microsoft.com/office/drawing/2014/main" id="{36975CB6-F8AF-6C64-D22D-9D5103C974A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FE338EE-92DB-CAEC-99FF-75A5BDC7E46E}"/>
              </a:ext>
            </a:extLst>
          </p:cNvPr>
          <p:cNvSpPr>
            <a:spLocks noGrp="1"/>
          </p:cNvSpPr>
          <p:nvPr>
            <p:ph type="sldNum" sz="quarter" idx="12"/>
          </p:nvPr>
        </p:nvSpPr>
        <p:spPr/>
        <p:txBody>
          <a:bodyPr/>
          <a:lstStyle/>
          <a:p>
            <a:fld id="{A7ED8495-5107-47C8-BA3E-5B9FBCF592B6}" type="slidenum">
              <a:rPr kumimoji="1" lang="ja-JP" altLang="en-US" smtClean="0"/>
              <a:t>‹#›</a:t>
            </a:fld>
            <a:endParaRPr kumimoji="1" lang="ja-JP" altLang="en-US"/>
          </a:p>
        </p:txBody>
      </p:sp>
    </p:spTree>
    <p:extLst>
      <p:ext uri="{BB962C8B-B14F-4D97-AF65-F5344CB8AC3E}">
        <p14:creationId xmlns:p14="http://schemas.microsoft.com/office/powerpoint/2010/main" val="275691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50123FA-B61E-1906-0B79-125B8FC64A67}"/>
              </a:ext>
            </a:extLst>
          </p:cNvPr>
          <p:cNvSpPr>
            <a:spLocks noGrp="1"/>
          </p:cNvSpPr>
          <p:nvPr>
            <p:ph type="title"/>
          </p:nvPr>
        </p:nvSpPr>
        <p:spPr>
          <a:xfrm>
            <a:off x="838200" y="365126"/>
            <a:ext cx="10515600" cy="884126"/>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1806D8B1-1152-EDEC-D9FC-B5B8BB691B53}"/>
              </a:ext>
            </a:extLst>
          </p:cNvPr>
          <p:cNvSpPr>
            <a:spLocks noGrp="1"/>
          </p:cNvSpPr>
          <p:nvPr>
            <p:ph type="body" idx="1"/>
          </p:nvPr>
        </p:nvSpPr>
        <p:spPr>
          <a:xfrm>
            <a:off x="838200" y="1416676"/>
            <a:ext cx="10515600" cy="476028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8C2C115-4510-C063-A98E-A6CE1D408F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25CEA-6522-44C3-9CA6-163086798189}" type="datetime1">
              <a:rPr kumimoji="1" lang="ja-JP" altLang="en-US" smtClean="0"/>
              <a:t>2026/1/7</a:t>
            </a:fld>
            <a:endParaRPr kumimoji="1" lang="ja-JP" altLang="en-US"/>
          </a:p>
        </p:txBody>
      </p:sp>
      <p:sp>
        <p:nvSpPr>
          <p:cNvPr id="5" name="フッター プレースホルダー 4">
            <a:extLst>
              <a:ext uri="{FF2B5EF4-FFF2-40B4-BE49-F238E27FC236}">
                <a16:creationId xmlns:a16="http://schemas.microsoft.com/office/drawing/2014/main" id="{358EA846-397F-01CC-0298-4F85637AAB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961C5CF-09FF-55A8-DB38-F613AF500B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D8495-5107-47C8-BA3E-5B9FBCF592B6}" type="slidenum">
              <a:rPr kumimoji="1" lang="ja-JP" altLang="en-US" smtClean="0"/>
              <a:t>‹#›</a:t>
            </a:fld>
            <a:endParaRPr kumimoji="1" lang="ja-JP" altLang="en-US"/>
          </a:p>
        </p:txBody>
      </p:sp>
      <p:sp>
        <p:nvSpPr>
          <p:cNvPr id="7" name="テキスト ボックス 6">
            <a:extLst>
              <a:ext uri="{FF2B5EF4-FFF2-40B4-BE49-F238E27FC236}">
                <a16:creationId xmlns:a16="http://schemas.microsoft.com/office/drawing/2014/main" id="{619618A0-97D5-3DC5-D6C0-52C974416B1F}"/>
              </a:ext>
            </a:extLst>
          </p:cNvPr>
          <p:cNvSpPr txBox="1"/>
          <p:nvPr userDrawn="1"/>
        </p:nvSpPr>
        <p:spPr>
          <a:xfrm>
            <a:off x="3417479" y="6444476"/>
            <a:ext cx="483439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dirty="0">
                <a:latin typeface="メイリオ" panose="020B0604030504040204" pitchFamily="50" charset="-128"/>
                <a:ea typeface="メイリオ" panose="020B0604030504040204" pitchFamily="50" charset="-128"/>
              </a:rPr>
              <a:t>©2021 - 2026 KIS Security</a:t>
            </a:r>
            <a:r>
              <a:rPr lang="ja-JP" altLang="en-US" sz="1200" dirty="0">
                <a:latin typeface="メイリオ" panose="020B0604030504040204" pitchFamily="50" charset="-128"/>
                <a:ea typeface="メイリオ" panose="020B0604030504040204" pitchFamily="50" charset="-128"/>
              </a:rPr>
              <a:t>株式会社 </a:t>
            </a:r>
            <a:r>
              <a:rPr lang="en-US" altLang="ja-JP" sz="1200" dirty="0">
                <a:latin typeface="メイリオ" panose="020B0604030504040204" pitchFamily="50" charset="-128"/>
                <a:ea typeface="メイリオ" panose="020B0604030504040204" pitchFamily="50" charset="-128"/>
              </a:rPr>
              <a:t>All Right Reserved</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19711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hyperlink" Target="mailto:no-replay@yxwhitotupfruxxe.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hyperlink" Target="mailto:no-replay@yxwhitotupfruxxe.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mailto:no-replay@yxwhitotupfruxxe.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info@system-grp.com" TargetMode="External"/><Relationship Id="rId2" Type="http://schemas.openxmlformats.org/officeDocument/2006/relationships/hyperlink" Target="mailto:support@office-system-co.jp"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info@system-grp.com" TargetMode="External"/><Relationship Id="rId2" Type="http://schemas.openxmlformats.org/officeDocument/2006/relationships/hyperlink" Target="mailto:support@office-system-co.jp"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82D4C0-6373-55AD-A7D3-FD9E8046D0CC}"/>
              </a:ext>
            </a:extLst>
          </p:cNvPr>
          <p:cNvSpPr>
            <a:spLocks noGrp="1"/>
          </p:cNvSpPr>
          <p:nvPr>
            <p:ph type="ctrTitle"/>
          </p:nvPr>
        </p:nvSpPr>
        <p:spPr>
          <a:xfrm>
            <a:off x="1524000" y="1122362"/>
            <a:ext cx="9144000" cy="3037513"/>
          </a:xfrm>
          <a:ln w="19050">
            <a:solidFill>
              <a:schemeClr val="tx1"/>
            </a:solidFill>
          </a:ln>
        </p:spPr>
        <p:txBody>
          <a:bodyPr>
            <a:normAutofit/>
          </a:bodyPr>
          <a:lstStyle/>
          <a:p>
            <a:r>
              <a:rPr kumimoji="1" lang="en-US" altLang="ja-JP" sz="4400" dirty="0"/>
              <a:t>Outlook</a:t>
            </a:r>
            <a:r>
              <a:rPr kumimoji="1" lang="ja-JP" altLang="en-US" sz="4400" dirty="0"/>
              <a:t>の迷惑メールホルダーに</a:t>
            </a:r>
            <a:br>
              <a:rPr kumimoji="1" lang="en-US" altLang="ja-JP" sz="4400" dirty="0"/>
            </a:br>
            <a:r>
              <a:rPr kumimoji="1" lang="ja-JP" altLang="en-US" sz="4400" dirty="0"/>
              <a:t>訓練メールが配信されないために</a:t>
            </a:r>
            <a:br>
              <a:rPr kumimoji="1" lang="en-US" altLang="ja-JP" dirty="0"/>
            </a:br>
            <a:br>
              <a:rPr kumimoji="1" lang="en-US" altLang="ja-JP" dirty="0"/>
            </a:br>
            <a:r>
              <a:rPr kumimoji="1" lang="ja-JP" altLang="en-US" sz="3200" b="1" dirty="0"/>
              <a:t>（「信頼できる差出人のリスト」の設定</a:t>
            </a:r>
            <a:r>
              <a:rPr kumimoji="1" lang="ja-JP" altLang="en-US" sz="3600" b="1" dirty="0"/>
              <a:t>）</a:t>
            </a:r>
            <a:endParaRPr kumimoji="1" lang="ja-JP" altLang="en-US" sz="4400" b="1" dirty="0"/>
          </a:p>
        </p:txBody>
      </p:sp>
      <p:sp>
        <p:nvSpPr>
          <p:cNvPr id="3" name="字幕 2">
            <a:extLst>
              <a:ext uri="{FF2B5EF4-FFF2-40B4-BE49-F238E27FC236}">
                <a16:creationId xmlns:a16="http://schemas.microsoft.com/office/drawing/2014/main" id="{EEC17712-DCA2-DBC0-7C23-08199F672869}"/>
              </a:ext>
            </a:extLst>
          </p:cNvPr>
          <p:cNvSpPr>
            <a:spLocks noGrp="1"/>
          </p:cNvSpPr>
          <p:nvPr>
            <p:ph type="subTitle" idx="1"/>
          </p:nvPr>
        </p:nvSpPr>
        <p:spPr>
          <a:xfrm>
            <a:off x="1524000" y="4619469"/>
            <a:ext cx="9144000" cy="1655762"/>
          </a:xfrm>
        </p:spPr>
        <p:txBody>
          <a:bodyPr/>
          <a:lstStyle/>
          <a:p>
            <a:endParaRPr kumimoji="1" lang="en-US" altLang="ja-JP" dirty="0"/>
          </a:p>
          <a:p>
            <a:r>
              <a:rPr lang="en-US" altLang="ja-JP" dirty="0"/>
              <a:t>2026</a:t>
            </a:r>
            <a:r>
              <a:rPr lang="ja-JP" altLang="en-US" dirty="0"/>
              <a:t>年 </a:t>
            </a:r>
            <a:r>
              <a:rPr lang="en-US" altLang="ja-JP" dirty="0"/>
              <a:t>1</a:t>
            </a:r>
            <a:r>
              <a:rPr lang="ja-JP" altLang="en-US" dirty="0"/>
              <a:t>月 </a:t>
            </a:r>
            <a:r>
              <a:rPr lang="en-US" altLang="ja-JP" dirty="0"/>
              <a:t>9</a:t>
            </a:r>
            <a:r>
              <a:rPr lang="ja-JP" altLang="en-US" dirty="0"/>
              <a:t>日</a:t>
            </a:r>
            <a:endParaRPr lang="en-US" altLang="ja-JP" dirty="0"/>
          </a:p>
          <a:p>
            <a:r>
              <a:rPr kumimoji="1" lang="en-US" altLang="ja-JP" dirty="0"/>
              <a:t>KIS Security</a:t>
            </a:r>
            <a:r>
              <a:rPr kumimoji="1" lang="ja-JP" altLang="en-US" dirty="0"/>
              <a:t>株式会社</a:t>
            </a:r>
          </a:p>
        </p:txBody>
      </p:sp>
      <p:sp>
        <p:nvSpPr>
          <p:cNvPr id="4" name="テキスト ボックス 3">
            <a:extLst>
              <a:ext uri="{FF2B5EF4-FFF2-40B4-BE49-F238E27FC236}">
                <a16:creationId xmlns:a16="http://schemas.microsoft.com/office/drawing/2014/main" id="{6EBD9D34-99B6-6939-196F-D71170EEA8EA}"/>
              </a:ext>
            </a:extLst>
          </p:cNvPr>
          <p:cNvSpPr txBox="1"/>
          <p:nvPr/>
        </p:nvSpPr>
        <p:spPr>
          <a:xfrm>
            <a:off x="10035886" y="6488604"/>
            <a:ext cx="2060864" cy="246221"/>
          </a:xfrm>
          <a:prstGeom prst="rect">
            <a:avLst/>
          </a:prstGeom>
          <a:noFill/>
        </p:spPr>
        <p:txBody>
          <a:bodyPr wrap="square" rtlCol="0">
            <a:spAutoFit/>
          </a:bodyPr>
          <a:lstStyle/>
          <a:p>
            <a:pPr algn="r"/>
            <a:r>
              <a:rPr kumimoji="1" lang="ja-JP" altLang="en-US" sz="1000" dirty="0">
                <a:latin typeface="メイリオ" panose="020B0604030504040204" pitchFamily="50" charset="-128"/>
                <a:ea typeface="メイリオ" panose="020B0604030504040204" pitchFamily="50" charset="-128"/>
              </a:rPr>
              <a:t>（</a:t>
            </a:r>
            <a:r>
              <a:rPr kumimoji="1" lang="en-US" altLang="ja-JP" sz="1000" dirty="0">
                <a:latin typeface="メイリオ" panose="020B0604030504040204" pitchFamily="50" charset="-128"/>
                <a:ea typeface="メイリオ" panose="020B0604030504040204" pitchFamily="50" charset="-128"/>
              </a:rPr>
              <a:t>2026</a:t>
            </a:r>
            <a:r>
              <a:rPr kumimoji="1" lang="ja-JP" altLang="en-US" sz="1000" dirty="0">
                <a:latin typeface="メイリオ" panose="020B0604030504040204" pitchFamily="50" charset="-128"/>
                <a:ea typeface="メイリオ" panose="020B0604030504040204" pitchFamily="50" charset="-128"/>
              </a:rPr>
              <a:t>年</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9</a:t>
            </a:r>
            <a:r>
              <a:rPr kumimoji="1" lang="ja-JP" altLang="en-US" sz="1000" dirty="0">
                <a:latin typeface="メイリオ" panose="020B0604030504040204" pitchFamily="50" charset="-128"/>
                <a:ea typeface="メイリオ" panose="020B0604030504040204" pitchFamily="50" charset="-128"/>
              </a:rPr>
              <a:t>日</a:t>
            </a:r>
            <a:r>
              <a:rPr kumimoji="1" lang="en-US" altLang="ja-JP" sz="1000" dirty="0">
                <a:latin typeface="メイリオ" panose="020B0604030504040204" pitchFamily="50" charset="-128"/>
                <a:ea typeface="メイリオ" panose="020B0604030504040204" pitchFamily="50" charset="-128"/>
              </a:rPr>
              <a:t>a</a:t>
            </a:r>
            <a:r>
              <a:rPr kumimoji="1" lang="ja-JP" altLang="en-US" sz="1000"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4281455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D996-CBAC-263F-FF05-145FEE6F034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7DF6436-E7F8-1511-D1BB-46153CD8CC3B}"/>
              </a:ext>
            </a:extLst>
          </p:cNvPr>
          <p:cNvSpPr>
            <a:spLocks noGrp="1"/>
          </p:cNvSpPr>
          <p:nvPr>
            <p:ph type="title"/>
          </p:nvPr>
        </p:nvSpPr>
        <p:spPr/>
        <p:txBody>
          <a:bodyPr/>
          <a:lstStyle/>
          <a:p>
            <a:r>
              <a:rPr lang="ja-JP" altLang="en-US" dirty="0"/>
              <a:t>０．「信頼できる差出人リスト」効果の確認</a:t>
            </a:r>
            <a:endParaRPr kumimoji="1" lang="ja-JP" altLang="en-US" b="1" dirty="0"/>
          </a:p>
        </p:txBody>
      </p:sp>
      <p:sp>
        <p:nvSpPr>
          <p:cNvPr id="3" name="コンテンツ プレースホルダー 2">
            <a:extLst>
              <a:ext uri="{FF2B5EF4-FFF2-40B4-BE49-F238E27FC236}">
                <a16:creationId xmlns:a16="http://schemas.microsoft.com/office/drawing/2014/main" id="{DD81B640-9771-4220-159F-32737309A713}"/>
              </a:ext>
            </a:extLst>
          </p:cNvPr>
          <p:cNvSpPr>
            <a:spLocks noGrp="1"/>
          </p:cNvSpPr>
          <p:nvPr>
            <p:ph idx="1"/>
          </p:nvPr>
        </p:nvSpPr>
        <p:spPr>
          <a:xfrm>
            <a:off x="581891" y="1161535"/>
            <a:ext cx="11008425" cy="5331339"/>
          </a:xfrm>
        </p:spPr>
        <p:txBody>
          <a:bodyPr>
            <a:normAutofit fontScale="92500" lnSpcReduction="20000"/>
          </a:bodyPr>
          <a:lstStyle/>
          <a:p>
            <a:pPr marL="0" indent="0">
              <a:buNone/>
            </a:pPr>
            <a:r>
              <a:rPr kumimoji="1" lang="ja-JP" altLang="en-US" sz="2600" dirty="0"/>
              <a:t>訓練の実施前に訓練メールがお客様の環境に確実に届き、受信トレイに配信</a:t>
            </a:r>
            <a:endParaRPr kumimoji="1" lang="en-US" altLang="ja-JP" sz="2600" dirty="0"/>
          </a:p>
          <a:p>
            <a:pPr marL="0" indent="0">
              <a:buNone/>
            </a:pPr>
            <a:r>
              <a:rPr kumimoji="1" lang="ja-JP" altLang="en-US" sz="2600" dirty="0"/>
              <a:t>されることをまず確認してください。</a:t>
            </a:r>
            <a:endParaRPr kumimoji="1" lang="en-US" altLang="ja-JP" sz="2600" dirty="0"/>
          </a:p>
          <a:p>
            <a:pPr marL="0" indent="0">
              <a:buNone/>
            </a:pPr>
            <a:r>
              <a:rPr lang="ja-JP" altLang="en-US" sz="2600" dirty="0"/>
              <a:t>その上で「信頼できる差出人リスト」登録の①以降の作業を実施して</a:t>
            </a:r>
            <a:endParaRPr lang="en-US" altLang="ja-JP" sz="2600" dirty="0"/>
          </a:p>
          <a:p>
            <a:pPr marL="0" indent="0">
              <a:buNone/>
            </a:pPr>
            <a:r>
              <a:rPr lang="ja-JP" altLang="en-US" sz="2600" dirty="0"/>
              <a:t>いただくことを推奨します。</a:t>
            </a:r>
            <a:endParaRPr lang="en-US" altLang="ja-JP" sz="2600" dirty="0"/>
          </a:p>
          <a:p>
            <a:pPr marL="0" indent="0">
              <a:buNone/>
            </a:pPr>
            <a:r>
              <a:rPr kumimoji="1" lang="ja-JP" altLang="en-US" sz="2600" dirty="0"/>
              <a:t>そのために以下にテスト対象者のクライアントで手動で「信頼できる差出人</a:t>
            </a:r>
            <a:endParaRPr kumimoji="1" lang="en-US" altLang="ja-JP" sz="2600" dirty="0"/>
          </a:p>
          <a:p>
            <a:pPr marL="0" indent="0">
              <a:buNone/>
            </a:pPr>
            <a:r>
              <a:rPr kumimoji="1" lang="ja-JP" altLang="en-US" sz="2600" dirty="0"/>
              <a:t>リスト」を登録する方法をご説明します。</a:t>
            </a:r>
            <a:endParaRPr kumimoji="1" lang="en-US" altLang="ja-JP" sz="2600" dirty="0"/>
          </a:p>
          <a:p>
            <a:pPr marL="0" indent="0">
              <a:buNone/>
            </a:pPr>
            <a:r>
              <a:rPr lang="ja-JP" altLang="en-US" sz="2600" dirty="0"/>
              <a:t>方法はいくつかありますが、ここでは</a:t>
            </a:r>
            <a:r>
              <a:rPr lang="en-US" altLang="ja-JP" sz="2400" dirty="0"/>
              <a:t>Outlook for Windows(New)(</a:t>
            </a:r>
            <a:r>
              <a:rPr lang="ja-JP" altLang="en-US" sz="2400" dirty="0"/>
              <a:t>以下</a:t>
            </a:r>
            <a:r>
              <a:rPr lang="en-US" altLang="ja-JP" sz="2400" dirty="0"/>
              <a:t>Outlook</a:t>
            </a:r>
          </a:p>
          <a:p>
            <a:pPr marL="0" indent="0">
              <a:buNone/>
            </a:pPr>
            <a:r>
              <a:rPr lang="ja-JP" altLang="en-US" sz="2400" dirty="0"/>
              <a:t>と記述</a:t>
            </a:r>
            <a:r>
              <a:rPr lang="en-US" altLang="ja-JP" sz="2400" dirty="0"/>
              <a:t>)</a:t>
            </a:r>
            <a:r>
              <a:rPr lang="ja-JP" altLang="en-US" sz="2400" dirty="0"/>
              <a:t>を例に、</a:t>
            </a:r>
            <a:r>
              <a:rPr lang="ja-JP" altLang="en-US" sz="2600" dirty="0"/>
              <a:t>汎用的に使用できる</a:t>
            </a:r>
            <a:r>
              <a:rPr lang="en-US" altLang="ja-JP" sz="2600" dirty="0"/>
              <a:t>(</a:t>
            </a:r>
            <a:r>
              <a:rPr lang="ja-JP" altLang="en-US" sz="2600" dirty="0"/>
              <a:t>一回で複数登録したりできるなど</a:t>
            </a:r>
            <a:r>
              <a:rPr lang="en-US" altLang="ja-JP" sz="2600" dirty="0"/>
              <a:t>)</a:t>
            </a:r>
            <a:r>
              <a:rPr lang="ja-JP" altLang="en-US" sz="2600" dirty="0"/>
              <a:t>方法を</a:t>
            </a:r>
            <a:endParaRPr lang="en-US" altLang="ja-JP" sz="2600" dirty="0"/>
          </a:p>
          <a:p>
            <a:pPr marL="0" indent="0">
              <a:buNone/>
            </a:pPr>
            <a:r>
              <a:rPr lang="ja-JP" altLang="en-US" sz="2600" dirty="0"/>
              <a:t>説明します。</a:t>
            </a:r>
            <a:endParaRPr lang="en-US" altLang="ja-JP" sz="2400" dirty="0">
              <a:latin typeface="+mn-ea"/>
            </a:endParaRPr>
          </a:p>
          <a:p>
            <a:pPr marL="0" indent="0">
              <a:buNone/>
            </a:pPr>
            <a:endParaRPr kumimoji="1" lang="en-US" altLang="ja-JP" sz="2600" dirty="0"/>
          </a:p>
          <a:p>
            <a:pPr marL="0" indent="0">
              <a:buNone/>
            </a:pPr>
            <a:r>
              <a:rPr kumimoji="1" lang="en-US" altLang="ja-JP" sz="2600" dirty="0"/>
              <a:t>(1)</a:t>
            </a:r>
            <a:r>
              <a:rPr kumimoji="1" lang="ja-JP" altLang="en-US" sz="2600" dirty="0"/>
              <a:t>次ページ図</a:t>
            </a:r>
            <a:r>
              <a:rPr kumimoji="1" lang="en-US" altLang="ja-JP" sz="2600" dirty="0"/>
              <a:t>0-1</a:t>
            </a:r>
            <a:r>
              <a:rPr kumimoji="1" lang="ja-JP" altLang="en-US" sz="2600" dirty="0"/>
              <a:t>に</a:t>
            </a:r>
            <a:r>
              <a:rPr kumimoji="1" lang="en-US" altLang="ja-JP" sz="2600" dirty="0"/>
              <a:t>Outlook</a:t>
            </a:r>
            <a:r>
              <a:rPr kumimoji="1" lang="ja-JP" altLang="en-US" sz="2600" dirty="0"/>
              <a:t>の画面を表示しています。このページの右上に</a:t>
            </a:r>
            <a:endParaRPr kumimoji="1" lang="en-US" altLang="ja-JP" sz="2600" dirty="0"/>
          </a:p>
          <a:p>
            <a:pPr marL="0" indent="0">
              <a:buNone/>
            </a:pPr>
            <a:r>
              <a:rPr lang="ja-JP" altLang="en-US" sz="2400" dirty="0">
                <a:latin typeface="+mn-ea"/>
              </a:rPr>
              <a:t>　「　設定」メニューをクリックします。</a:t>
            </a:r>
            <a:endParaRPr lang="en-US" altLang="ja-JP" sz="2400" dirty="0">
              <a:latin typeface="+mn-ea"/>
            </a:endParaRPr>
          </a:p>
          <a:p>
            <a:pPr marL="0" indent="0">
              <a:buNone/>
            </a:pPr>
            <a:r>
              <a:rPr lang="ja-JP" altLang="en-US" sz="2400" dirty="0">
                <a:latin typeface="+mn-ea"/>
              </a:rPr>
              <a:t>　図</a:t>
            </a:r>
            <a:r>
              <a:rPr lang="en-US" altLang="ja-JP" sz="2400" dirty="0">
                <a:latin typeface="+mn-ea"/>
              </a:rPr>
              <a:t>0-2</a:t>
            </a:r>
            <a:r>
              <a:rPr lang="ja-JP" altLang="en-US" sz="2400" dirty="0">
                <a:latin typeface="+mn-ea"/>
              </a:rPr>
              <a:t>の設定画面左側にある「メール」メニューをクリックし、続いて</a:t>
            </a:r>
            <a:endParaRPr lang="en-US" altLang="ja-JP" sz="2400" dirty="0">
              <a:latin typeface="+mn-ea"/>
            </a:endParaRPr>
          </a:p>
          <a:p>
            <a:pPr marL="0" indent="0">
              <a:buNone/>
            </a:pPr>
            <a:r>
              <a:rPr lang="ja-JP" altLang="en-US" sz="2400" dirty="0">
                <a:latin typeface="+mn-ea"/>
              </a:rPr>
              <a:t>「迷惑メール」をクリックします</a:t>
            </a:r>
            <a:r>
              <a:rPr lang="en-US" altLang="ja-JP" sz="2400" dirty="0">
                <a:latin typeface="+mn-ea"/>
              </a:rPr>
              <a:t>(</a:t>
            </a:r>
            <a:r>
              <a:rPr lang="ja-JP" altLang="en-US" sz="2400" dirty="0">
                <a:latin typeface="+mn-ea"/>
              </a:rPr>
              <a:t>図</a:t>
            </a:r>
            <a:r>
              <a:rPr lang="en-US" altLang="ja-JP" sz="2400" dirty="0">
                <a:latin typeface="+mn-ea"/>
              </a:rPr>
              <a:t>0-3)</a:t>
            </a:r>
            <a:r>
              <a:rPr lang="ja-JP" altLang="en-US" sz="2400" dirty="0">
                <a:latin typeface="+mn-ea"/>
              </a:rPr>
              <a:t>。</a:t>
            </a:r>
            <a:endParaRPr lang="en-US" altLang="ja-JP" sz="2400" dirty="0">
              <a:latin typeface="+mn-ea"/>
            </a:endParaRPr>
          </a:p>
        </p:txBody>
      </p:sp>
      <p:sp>
        <p:nvSpPr>
          <p:cNvPr id="4" name="スライド番号プレースホルダー 3">
            <a:extLst>
              <a:ext uri="{FF2B5EF4-FFF2-40B4-BE49-F238E27FC236}">
                <a16:creationId xmlns:a16="http://schemas.microsoft.com/office/drawing/2014/main" id="{2C8F7C5C-A014-914F-66F8-762DDEAA572A}"/>
              </a:ext>
            </a:extLst>
          </p:cNvPr>
          <p:cNvSpPr>
            <a:spLocks noGrp="1"/>
          </p:cNvSpPr>
          <p:nvPr>
            <p:ph type="sldNum" sz="quarter" idx="12"/>
          </p:nvPr>
        </p:nvSpPr>
        <p:spPr/>
        <p:txBody>
          <a:bodyPr/>
          <a:lstStyle/>
          <a:p>
            <a:fld id="{A7ED8495-5107-47C8-BA3E-5B9FBCF592B6}" type="slidenum">
              <a:rPr kumimoji="1" lang="ja-JP" altLang="en-US" smtClean="0"/>
              <a:t>10</a:t>
            </a:fld>
            <a:endParaRPr kumimoji="1" lang="ja-JP" altLang="en-US"/>
          </a:p>
        </p:txBody>
      </p:sp>
      <p:pic>
        <p:nvPicPr>
          <p:cNvPr id="5" name="図 4">
            <a:extLst>
              <a:ext uri="{FF2B5EF4-FFF2-40B4-BE49-F238E27FC236}">
                <a16:creationId xmlns:a16="http://schemas.microsoft.com/office/drawing/2014/main" id="{D94122DB-EB91-1B8F-654F-2E7814AE95FE}"/>
              </a:ext>
            </a:extLst>
          </p:cNvPr>
          <p:cNvPicPr>
            <a:picLocks noChangeAspect="1"/>
          </p:cNvPicPr>
          <p:nvPr/>
        </p:nvPicPr>
        <p:blipFill>
          <a:blip r:embed="rId2"/>
          <a:stretch>
            <a:fillRect/>
          </a:stretch>
        </p:blipFill>
        <p:spPr>
          <a:xfrm>
            <a:off x="1235336" y="5346978"/>
            <a:ext cx="256054" cy="286537"/>
          </a:xfrm>
          <a:prstGeom prst="rect">
            <a:avLst/>
          </a:prstGeom>
        </p:spPr>
      </p:pic>
    </p:spTree>
    <p:extLst>
      <p:ext uri="{BB962C8B-B14F-4D97-AF65-F5344CB8AC3E}">
        <p14:creationId xmlns:p14="http://schemas.microsoft.com/office/powerpoint/2010/main" val="3827319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28E2C-A21A-4713-D37A-50913F5B23D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B16564C-F303-38A3-9CA7-CA0B42B59677}"/>
              </a:ext>
            </a:extLst>
          </p:cNvPr>
          <p:cNvSpPr>
            <a:spLocks noGrp="1"/>
          </p:cNvSpPr>
          <p:nvPr>
            <p:ph type="title"/>
          </p:nvPr>
        </p:nvSpPr>
        <p:spPr>
          <a:xfrm>
            <a:off x="208006" y="223418"/>
            <a:ext cx="2312773" cy="385392"/>
          </a:xfrm>
        </p:spPr>
        <p:txBody>
          <a:bodyPr>
            <a:normAutofit/>
          </a:bodyPr>
          <a:lstStyle/>
          <a:p>
            <a:r>
              <a:rPr kumimoji="1" lang="ja-JP" altLang="en-US" sz="1600" b="1" dirty="0"/>
              <a:t>図</a:t>
            </a:r>
            <a:r>
              <a:rPr kumimoji="1" lang="en-US" altLang="ja-JP" sz="1600" b="1" dirty="0"/>
              <a:t>0-1</a:t>
            </a:r>
            <a:r>
              <a:rPr kumimoji="1" lang="ja-JP" altLang="en-US" sz="1600" b="1" dirty="0"/>
              <a:t>．</a:t>
            </a:r>
            <a:r>
              <a:rPr kumimoji="1" lang="en-US" altLang="ja-JP" sz="1600" b="1" dirty="0"/>
              <a:t>Outlook</a:t>
            </a:r>
            <a:r>
              <a:rPr kumimoji="1" lang="ja-JP" altLang="en-US" sz="1600" b="1" dirty="0"/>
              <a:t>の画面</a:t>
            </a:r>
          </a:p>
        </p:txBody>
      </p:sp>
      <p:sp>
        <p:nvSpPr>
          <p:cNvPr id="4" name="スライド番号プレースホルダー 3">
            <a:extLst>
              <a:ext uri="{FF2B5EF4-FFF2-40B4-BE49-F238E27FC236}">
                <a16:creationId xmlns:a16="http://schemas.microsoft.com/office/drawing/2014/main" id="{8554FF36-813A-DA2E-8BF3-33E118091A5E}"/>
              </a:ext>
            </a:extLst>
          </p:cNvPr>
          <p:cNvSpPr>
            <a:spLocks noGrp="1"/>
          </p:cNvSpPr>
          <p:nvPr>
            <p:ph type="sldNum" sz="quarter" idx="12"/>
          </p:nvPr>
        </p:nvSpPr>
        <p:spPr/>
        <p:txBody>
          <a:bodyPr/>
          <a:lstStyle/>
          <a:p>
            <a:fld id="{A7ED8495-5107-47C8-BA3E-5B9FBCF592B6}" type="slidenum">
              <a:rPr kumimoji="1" lang="ja-JP" altLang="en-US" smtClean="0"/>
              <a:t>11</a:t>
            </a:fld>
            <a:endParaRPr kumimoji="1" lang="ja-JP" altLang="en-US"/>
          </a:p>
        </p:txBody>
      </p:sp>
      <p:grpSp>
        <p:nvGrpSpPr>
          <p:cNvPr id="12" name="グループ化 11">
            <a:extLst>
              <a:ext uri="{FF2B5EF4-FFF2-40B4-BE49-F238E27FC236}">
                <a16:creationId xmlns:a16="http://schemas.microsoft.com/office/drawing/2014/main" id="{3639BD25-3E0A-FD87-069F-E7BE791DEF66}"/>
              </a:ext>
            </a:extLst>
          </p:cNvPr>
          <p:cNvGrpSpPr/>
          <p:nvPr/>
        </p:nvGrpSpPr>
        <p:grpSpPr>
          <a:xfrm>
            <a:off x="146517" y="732488"/>
            <a:ext cx="5364892" cy="3295554"/>
            <a:chOff x="294503" y="918100"/>
            <a:chExt cx="5364892" cy="3295554"/>
          </a:xfrm>
        </p:grpSpPr>
        <p:grpSp>
          <p:nvGrpSpPr>
            <p:cNvPr id="10" name="グループ化 9">
              <a:extLst>
                <a:ext uri="{FF2B5EF4-FFF2-40B4-BE49-F238E27FC236}">
                  <a16:creationId xmlns:a16="http://schemas.microsoft.com/office/drawing/2014/main" id="{D62E3A54-C1A9-8D90-69D0-A7AC7DDF786F}"/>
                </a:ext>
              </a:extLst>
            </p:cNvPr>
            <p:cNvGrpSpPr/>
            <p:nvPr/>
          </p:nvGrpSpPr>
          <p:grpSpPr>
            <a:xfrm>
              <a:off x="294503" y="918100"/>
              <a:ext cx="5364892" cy="3295554"/>
              <a:chOff x="543697" y="902043"/>
              <a:chExt cx="9700053" cy="5655548"/>
            </a:xfrm>
          </p:grpSpPr>
          <p:pic>
            <p:nvPicPr>
              <p:cNvPr id="8" name="図 7"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285E42B7-6FBC-28DD-5A50-4AE746D1C9A2}"/>
                  </a:ext>
                </a:extLst>
              </p:cNvPr>
              <p:cNvPicPr>
                <a:picLocks noChangeAspect="1"/>
              </p:cNvPicPr>
              <p:nvPr/>
            </p:nvPicPr>
            <p:blipFill>
              <a:blip r:embed="rId3"/>
              <a:stretch>
                <a:fillRect/>
              </a:stretch>
            </p:blipFill>
            <p:spPr>
              <a:xfrm>
                <a:off x="543697" y="902043"/>
                <a:ext cx="9700053" cy="5655548"/>
              </a:xfrm>
              <a:prstGeom prst="rect">
                <a:avLst/>
              </a:prstGeom>
              <a:ln w="15875">
                <a:solidFill>
                  <a:schemeClr val="tx1"/>
                </a:solidFill>
              </a:ln>
            </p:spPr>
          </p:pic>
          <p:sp>
            <p:nvSpPr>
              <p:cNvPr id="9" name="正方形/長方形 8">
                <a:extLst>
                  <a:ext uri="{FF2B5EF4-FFF2-40B4-BE49-F238E27FC236}">
                    <a16:creationId xmlns:a16="http://schemas.microsoft.com/office/drawing/2014/main" id="{57F12E99-CE80-94EF-9AD3-21100C62AE96}"/>
                  </a:ext>
                </a:extLst>
              </p:cNvPr>
              <p:cNvSpPr/>
              <p:nvPr/>
            </p:nvSpPr>
            <p:spPr>
              <a:xfrm>
                <a:off x="1210962" y="2582562"/>
                <a:ext cx="1408670" cy="135924"/>
              </a:xfrm>
              <a:prstGeom prst="rect">
                <a:avLst/>
              </a:prstGeom>
              <a:solidFill>
                <a:schemeClr val="tx1"/>
              </a:solid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楕円 10">
              <a:extLst>
                <a:ext uri="{FF2B5EF4-FFF2-40B4-BE49-F238E27FC236}">
                  <a16:creationId xmlns:a16="http://schemas.microsoft.com/office/drawing/2014/main" id="{1C764F4D-05CD-403A-DBF2-CCB9C613CA10}"/>
                </a:ext>
              </a:extLst>
            </p:cNvPr>
            <p:cNvSpPr/>
            <p:nvPr/>
          </p:nvSpPr>
          <p:spPr>
            <a:xfrm>
              <a:off x="4794421" y="918100"/>
              <a:ext cx="240288" cy="24343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B2B0E862-C756-D680-EA83-A6911D4B5A5D}"/>
              </a:ext>
            </a:extLst>
          </p:cNvPr>
          <p:cNvGrpSpPr/>
          <p:nvPr/>
        </p:nvGrpSpPr>
        <p:grpSpPr>
          <a:xfrm>
            <a:off x="5536024" y="1803568"/>
            <a:ext cx="6447970" cy="4448949"/>
            <a:chOff x="5536024" y="1803568"/>
            <a:chExt cx="6447970" cy="4448949"/>
          </a:xfrm>
        </p:grpSpPr>
        <p:pic>
          <p:nvPicPr>
            <p:cNvPr id="14" name="図 13" descr="グラフィカル ユーザー インターフェイス, アプリケーション, Teams&#10;&#10;AI 生成コンテンツは誤りを含む可能性があります。">
              <a:extLst>
                <a:ext uri="{FF2B5EF4-FFF2-40B4-BE49-F238E27FC236}">
                  <a16:creationId xmlns:a16="http://schemas.microsoft.com/office/drawing/2014/main" id="{562C4765-B2F1-6EC7-A18B-86E0219E0A29}"/>
                </a:ext>
              </a:extLst>
            </p:cNvPr>
            <p:cNvPicPr>
              <a:picLocks noChangeAspect="1"/>
            </p:cNvPicPr>
            <p:nvPr/>
          </p:nvPicPr>
          <p:blipFill>
            <a:blip r:embed="rId4"/>
            <a:stretch>
              <a:fillRect/>
            </a:stretch>
          </p:blipFill>
          <p:spPr>
            <a:xfrm>
              <a:off x="5536024" y="1803568"/>
              <a:ext cx="6447970" cy="4448949"/>
            </a:xfrm>
            <a:prstGeom prst="rect">
              <a:avLst/>
            </a:prstGeom>
            <a:ln w="15875">
              <a:solidFill>
                <a:schemeClr val="tx1"/>
              </a:solidFill>
            </a:ln>
          </p:spPr>
        </p:pic>
        <p:sp>
          <p:nvSpPr>
            <p:cNvPr id="15" name="正方形/長方形 14">
              <a:extLst>
                <a:ext uri="{FF2B5EF4-FFF2-40B4-BE49-F238E27FC236}">
                  <a16:creationId xmlns:a16="http://schemas.microsoft.com/office/drawing/2014/main" id="{D0515979-6E3F-1E34-5F8E-DFFEE732108C}"/>
                </a:ext>
              </a:extLst>
            </p:cNvPr>
            <p:cNvSpPr/>
            <p:nvPr/>
          </p:nvSpPr>
          <p:spPr>
            <a:xfrm>
              <a:off x="5585254" y="3620530"/>
              <a:ext cx="729048" cy="25949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タイトル 1">
            <a:extLst>
              <a:ext uri="{FF2B5EF4-FFF2-40B4-BE49-F238E27FC236}">
                <a16:creationId xmlns:a16="http://schemas.microsoft.com/office/drawing/2014/main" id="{9E96EFDE-8F2F-35FB-D166-AD2FABDF28D0}"/>
              </a:ext>
            </a:extLst>
          </p:cNvPr>
          <p:cNvSpPr txBox="1">
            <a:spLocks/>
          </p:cNvSpPr>
          <p:nvPr/>
        </p:nvSpPr>
        <p:spPr>
          <a:xfrm>
            <a:off x="5949777" y="1333475"/>
            <a:ext cx="3592051" cy="3853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600" b="1" u="sng" kern="1200">
                <a:solidFill>
                  <a:schemeClr val="tx1"/>
                </a:solidFill>
                <a:latin typeface="+mj-lt"/>
                <a:ea typeface="+mj-ea"/>
                <a:cs typeface="+mj-cs"/>
              </a:defRPr>
            </a:lvl1pPr>
          </a:lstStyle>
          <a:p>
            <a:r>
              <a:rPr lang="ja-JP" altLang="en-US" sz="1600" dirty="0">
                <a:latin typeface="+mj-ea"/>
              </a:rPr>
              <a:t>図</a:t>
            </a:r>
            <a:r>
              <a:rPr lang="en-US" altLang="ja-JP" sz="1600" dirty="0">
                <a:latin typeface="+mj-ea"/>
              </a:rPr>
              <a:t>0-2</a:t>
            </a:r>
            <a:r>
              <a:rPr lang="ja-JP" altLang="en-US" sz="1600" dirty="0">
                <a:latin typeface="+mj-ea"/>
              </a:rPr>
              <a:t>．設定画面で「メール」を選択</a:t>
            </a:r>
          </a:p>
        </p:txBody>
      </p:sp>
      <p:cxnSp>
        <p:nvCxnSpPr>
          <p:cNvPr id="20" name="コネクタ: カギ線 19">
            <a:extLst>
              <a:ext uri="{FF2B5EF4-FFF2-40B4-BE49-F238E27FC236}">
                <a16:creationId xmlns:a16="http://schemas.microsoft.com/office/drawing/2014/main" id="{FFCA04D4-BCC1-9742-BF15-ED95172C6B01}"/>
              </a:ext>
            </a:extLst>
          </p:cNvPr>
          <p:cNvCxnSpPr>
            <a:stCxn id="11" idx="6"/>
            <a:endCxn id="15" idx="0"/>
          </p:cNvCxnSpPr>
          <p:nvPr/>
        </p:nvCxnSpPr>
        <p:spPr>
          <a:xfrm>
            <a:off x="4886723" y="854206"/>
            <a:ext cx="1063055" cy="2766324"/>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210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648A6-F202-264B-7FF7-660CDEE24E3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CDBE92C-B9BA-042D-3D0C-6146F8055375}"/>
              </a:ext>
            </a:extLst>
          </p:cNvPr>
          <p:cNvSpPr>
            <a:spLocks noGrp="1"/>
          </p:cNvSpPr>
          <p:nvPr>
            <p:ph type="title"/>
          </p:nvPr>
        </p:nvSpPr>
        <p:spPr/>
        <p:txBody>
          <a:bodyPr/>
          <a:lstStyle/>
          <a:p>
            <a:r>
              <a:rPr lang="ja-JP" altLang="en-US" dirty="0"/>
              <a:t>０．「信頼できる差出人リスト」効果の確認</a:t>
            </a:r>
            <a:endParaRPr kumimoji="1" lang="ja-JP" altLang="en-US" b="1" dirty="0"/>
          </a:p>
        </p:txBody>
      </p:sp>
      <p:sp>
        <p:nvSpPr>
          <p:cNvPr id="3" name="コンテンツ プレースホルダー 2">
            <a:extLst>
              <a:ext uri="{FF2B5EF4-FFF2-40B4-BE49-F238E27FC236}">
                <a16:creationId xmlns:a16="http://schemas.microsoft.com/office/drawing/2014/main" id="{3A6B8015-2470-4E35-2A10-D683EB1F14B2}"/>
              </a:ext>
            </a:extLst>
          </p:cNvPr>
          <p:cNvSpPr>
            <a:spLocks noGrp="1"/>
          </p:cNvSpPr>
          <p:nvPr>
            <p:ph idx="1"/>
          </p:nvPr>
        </p:nvSpPr>
        <p:spPr>
          <a:xfrm>
            <a:off x="581891" y="1161535"/>
            <a:ext cx="11008425" cy="5331339"/>
          </a:xfrm>
        </p:spPr>
        <p:txBody>
          <a:bodyPr>
            <a:normAutofit fontScale="77500" lnSpcReduction="20000"/>
          </a:bodyPr>
          <a:lstStyle/>
          <a:p>
            <a:pPr marL="0" indent="0">
              <a:buNone/>
            </a:pPr>
            <a:r>
              <a:rPr kumimoji="1" lang="en-US" altLang="ja-JP" sz="2600" dirty="0"/>
              <a:t>(</a:t>
            </a:r>
            <a:r>
              <a:rPr lang="en-US" altLang="ja-JP" sz="2600" dirty="0"/>
              <a:t>2</a:t>
            </a:r>
            <a:r>
              <a:rPr kumimoji="1" lang="en-US" altLang="ja-JP" sz="2600" dirty="0"/>
              <a:t>)</a:t>
            </a:r>
            <a:r>
              <a:rPr kumimoji="1" lang="ja-JP" altLang="en-US" sz="2600" dirty="0"/>
              <a:t>右側に「迷惑メール」のメニューが出ますので</a:t>
            </a:r>
            <a:r>
              <a:rPr kumimoji="1" lang="en-US" altLang="ja-JP" sz="2600" dirty="0"/>
              <a:t>(</a:t>
            </a:r>
            <a:r>
              <a:rPr lang="ja-JP" altLang="en-US" dirty="0">
                <a:latin typeface="+mn-ea"/>
              </a:rPr>
              <a:t>図</a:t>
            </a:r>
            <a:r>
              <a:rPr lang="en-US" altLang="ja-JP" dirty="0">
                <a:latin typeface="+mn-ea"/>
              </a:rPr>
              <a:t>0-4</a:t>
            </a:r>
            <a:r>
              <a:rPr kumimoji="1" lang="en-US" altLang="ja-JP" sz="2600" dirty="0"/>
              <a:t>)</a:t>
            </a:r>
            <a:r>
              <a:rPr kumimoji="1" lang="ja-JP" altLang="en-US" sz="2600" dirty="0"/>
              <a:t>、下方に</a:t>
            </a:r>
            <a:r>
              <a:rPr lang="ja-JP" altLang="en-US" sz="2600" dirty="0"/>
              <a:t>スクロール</a:t>
            </a:r>
            <a:endParaRPr lang="en-US" altLang="ja-JP" sz="2600" dirty="0"/>
          </a:p>
          <a:p>
            <a:pPr marL="0" indent="0">
              <a:buNone/>
            </a:pPr>
            <a:r>
              <a:rPr lang="ja-JP" altLang="en-US" sz="2600" dirty="0"/>
              <a:t>　して「送信者」に移動します。</a:t>
            </a:r>
            <a:endParaRPr lang="en-US" altLang="ja-JP" sz="2600" dirty="0"/>
          </a:p>
          <a:p>
            <a:pPr marL="0" indent="0">
              <a:buNone/>
            </a:pPr>
            <a:r>
              <a:rPr lang="ja-JP" altLang="en-US" sz="2600" dirty="0"/>
              <a:t>　ここでは</a:t>
            </a:r>
            <a:r>
              <a:rPr lang="en-US" altLang="ja-JP" sz="2600" dirty="0"/>
              <a:t>3</a:t>
            </a:r>
            <a:r>
              <a:rPr lang="ja-JP" altLang="en-US" sz="2600" dirty="0"/>
              <a:t>つのメニューが使用できますが、「信頼できる差出人リスト」の登録を</a:t>
            </a:r>
            <a:endParaRPr lang="en-US" altLang="ja-JP" sz="2600" dirty="0"/>
          </a:p>
          <a:p>
            <a:pPr marL="0" indent="0">
              <a:buNone/>
            </a:pPr>
            <a:r>
              <a:rPr lang="ja-JP" altLang="en-US" sz="2600" dirty="0"/>
              <a:t>　するために</a:t>
            </a:r>
            <a:endParaRPr lang="en-US" altLang="ja-JP" sz="2600" dirty="0"/>
          </a:p>
          <a:p>
            <a:pPr marL="0" indent="0">
              <a:buNone/>
            </a:pPr>
            <a:r>
              <a:rPr lang="ja-JP" altLang="en-US" sz="2600" dirty="0"/>
              <a:t>　　　　「</a:t>
            </a:r>
            <a:r>
              <a:rPr lang="ja-JP" altLang="en-US" sz="2600" b="1" dirty="0">
                <a:solidFill>
                  <a:srgbClr val="FF0000"/>
                </a:solidFill>
              </a:rPr>
              <a:t>信頼できる差出人およびドメイン</a:t>
            </a:r>
            <a:r>
              <a:rPr lang="ja-JP" altLang="en-US" sz="2600" dirty="0"/>
              <a:t>」</a:t>
            </a:r>
            <a:endParaRPr lang="en-US" altLang="ja-JP" sz="2600" dirty="0"/>
          </a:p>
          <a:p>
            <a:pPr marL="0" indent="0">
              <a:buNone/>
            </a:pPr>
            <a:r>
              <a:rPr lang="ja-JP" altLang="en-US" sz="2600" dirty="0"/>
              <a:t>　メニューを使用します。</a:t>
            </a:r>
            <a:endParaRPr lang="en-US" altLang="ja-JP" sz="2600" dirty="0"/>
          </a:p>
          <a:p>
            <a:pPr marL="0" indent="0">
              <a:buNone/>
            </a:pPr>
            <a:r>
              <a:rPr lang="ja-JP" altLang="en-US" sz="2600" dirty="0"/>
              <a:t>　このメニューで登録されたアドレスは、信頼できる差出人</a:t>
            </a:r>
            <a:r>
              <a:rPr lang="en-US" altLang="ja-JP" sz="2600" dirty="0"/>
              <a:t>(</a:t>
            </a:r>
            <a:r>
              <a:rPr lang="ja-JP" altLang="en-US" sz="2600" dirty="0"/>
              <a:t>送信者アドレス</a:t>
            </a:r>
            <a:r>
              <a:rPr lang="en-US" altLang="ja-JP" sz="2600" dirty="0"/>
              <a:t>)</a:t>
            </a:r>
            <a:r>
              <a:rPr lang="ja-JP" altLang="en-US" sz="2600" dirty="0"/>
              <a:t>として認識され、</a:t>
            </a:r>
            <a:endParaRPr lang="en-US" altLang="ja-JP" sz="2600" dirty="0"/>
          </a:p>
          <a:p>
            <a:pPr marL="0" indent="0">
              <a:buNone/>
            </a:pPr>
            <a:r>
              <a:rPr lang="ja-JP" altLang="en-US" sz="2600" dirty="0"/>
              <a:t>　その差出人から届いたメールは迷惑メールフォルダに入らないようになります。</a:t>
            </a:r>
            <a:endParaRPr lang="en-US" altLang="ja-JP" sz="2600" dirty="0"/>
          </a:p>
          <a:p>
            <a:pPr marL="0" indent="0">
              <a:buNone/>
            </a:pPr>
            <a:endParaRPr lang="en-US" altLang="ja-JP" sz="2600" dirty="0"/>
          </a:p>
          <a:p>
            <a:pPr marL="0" indent="0">
              <a:buNone/>
            </a:pPr>
            <a:r>
              <a:rPr lang="ja-JP" altLang="en-US" sz="2600" dirty="0"/>
              <a:t>　　①今回送信する訓練メールの送信者アドレスを確認します。</a:t>
            </a:r>
            <a:endParaRPr lang="en-US" altLang="ja-JP" sz="2600" dirty="0"/>
          </a:p>
          <a:p>
            <a:pPr marL="0" indent="0">
              <a:buNone/>
            </a:pPr>
            <a:r>
              <a:rPr lang="ja-JP" altLang="en-US" sz="2600" dirty="0"/>
              <a:t>　　訓練メールの送信者アドレスは</a:t>
            </a:r>
            <a:r>
              <a:rPr lang="en-US" altLang="ja-JP" sz="2600" dirty="0" err="1"/>
              <a:t>MailMon</a:t>
            </a:r>
            <a:r>
              <a:rPr lang="ja-JP" altLang="en-US" sz="2600" dirty="0"/>
              <a:t>の「送信元設定」の画面で</a:t>
            </a:r>
            <a:endParaRPr lang="en-US" altLang="ja-JP" sz="2600" dirty="0"/>
          </a:p>
          <a:p>
            <a:pPr marL="0" indent="0">
              <a:buNone/>
            </a:pPr>
            <a:r>
              <a:rPr lang="ja-JP" altLang="en-US" sz="2600" dirty="0"/>
              <a:t>　　「メールアドレス」の項目に設定されているものです。</a:t>
            </a:r>
            <a:endParaRPr lang="en-US" altLang="ja-JP" sz="2600" dirty="0"/>
          </a:p>
          <a:p>
            <a:pPr marL="0" indent="0">
              <a:buNone/>
            </a:pPr>
            <a:r>
              <a:rPr lang="ja-JP" altLang="en-US" sz="2600" dirty="0"/>
              <a:t>　　ここでは</a:t>
            </a:r>
            <a:r>
              <a:rPr lang="en-US" altLang="ja-JP" sz="2600" b="1" dirty="0">
                <a:solidFill>
                  <a:srgbClr val="FF0000"/>
                </a:solidFill>
                <a:hlinkClick r:id="rId2">
                  <a:extLst>
                    <a:ext uri="{A12FA001-AC4F-418D-AE19-62706E023703}">
                      <ahyp:hlinkClr xmlns:ahyp="http://schemas.microsoft.com/office/drawing/2018/hyperlinkcolor" val="tx"/>
                    </a:ext>
                  </a:extLst>
                </a:hlinkClick>
              </a:rPr>
              <a:t>no-replay@yxwhitotupfruxxe.com</a:t>
            </a:r>
            <a:r>
              <a:rPr lang="ja-JP" altLang="en-US" sz="2600" dirty="0"/>
              <a:t>という送信者アドレスが</a:t>
            </a:r>
            <a:endParaRPr lang="en-US" altLang="ja-JP" sz="2600" dirty="0"/>
          </a:p>
          <a:p>
            <a:pPr marL="0" indent="0">
              <a:buNone/>
            </a:pPr>
            <a:r>
              <a:rPr lang="ja-JP" altLang="en-US" sz="2600" dirty="0"/>
              <a:t>　　訓練で使用されるものとして進めます。</a:t>
            </a:r>
            <a:endParaRPr lang="en-US" altLang="ja-JP" sz="2600" dirty="0"/>
          </a:p>
          <a:p>
            <a:pPr marL="0" indent="0">
              <a:buNone/>
            </a:pPr>
            <a:r>
              <a:rPr lang="ja-JP" altLang="en-US" sz="2600" dirty="0"/>
              <a:t>　　②「＋信頼できる差出人の追加」をクリックします。</a:t>
            </a:r>
            <a:endParaRPr lang="en-US" altLang="ja-JP" sz="2600" dirty="0"/>
          </a:p>
        </p:txBody>
      </p:sp>
      <p:sp>
        <p:nvSpPr>
          <p:cNvPr id="4" name="スライド番号プレースホルダー 3">
            <a:extLst>
              <a:ext uri="{FF2B5EF4-FFF2-40B4-BE49-F238E27FC236}">
                <a16:creationId xmlns:a16="http://schemas.microsoft.com/office/drawing/2014/main" id="{4BA99094-3C1A-F766-63F0-C22ED84B0832}"/>
              </a:ext>
            </a:extLst>
          </p:cNvPr>
          <p:cNvSpPr>
            <a:spLocks noGrp="1"/>
          </p:cNvSpPr>
          <p:nvPr>
            <p:ph type="sldNum" sz="quarter" idx="12"/>
          </p:nvPr>
        </p:nvSpPr>
        <p:spPr/>
        <p:txBody>
          <a:bodyPr/>
          <a:lstStyle/>
          <a:p>
            <a:fld id="{A7ED8495-5107-47C8-BA3E-5B9FBCF592B6}" type="slidenum">
              <a:rPr kumimoji="1" lang="ja-JP" altLang="en-US" smtClean="0"/>
              <a:t>12</a:t>
            </a:fld>
            <a:endParaRPr kumimoji="1" lang="ja-JP" altLang="en-US"/>
          </a:p>
        </p:txBody>
      </p:sp>
    </p:spTree>
    <p:extLst>
      <p:ext uri="{BB962C8B-B14F-4D97-AF65-F5344CB8AC3E}">
        <p14:creationId xmlns:p14="http://schemas.microsoft.com/office/powerpoint/2010/main" val="1392508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544F3-0C57-2702-89B3-71E7B557202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CF4768D-4CFA-467B-F3AC-82FF20AF8B33}"/>
              </a:ext>
            </a:extLst>
          </p:cNvPr>
          <p:cNvSpPr>
            <a:spLocks noGrp="1"/>
          </p:cNvSpPr>
          <p:nvPr>
            <p:ph type="title"/>
          </p:nvPr>
        </p:nvSpPr>
        <p:spPr>
          <a:xfrm>
            <a:off x="208005" y="223418"/>
            <a:ext cx="4190999" cy="385392"/>
          </a:xfrm>
        </p:spPr>
        <p:txBody>
          <a:bodyPr>
            <a:noAutofit/>
          </a:bodyPr>
          <a:lstStyle/>
          <a:p>
            <a:r>
              <a:rPr kumimoji="1" lang="ja-JP" altLang="en-US" sz="1600" b="1" dirty="0">
                <a:latin typeface="+mj-ea"/>
              </a:rPr>
              <a:t>図</a:t>
            </a:r>
            <a:r>
              <a:rPr kumimoji="1" lang="en-US" altLang="ja-JP" sz="1600" b="1" dirty="0">
                <a:latin typeface="+mj-ea"/>
              </a:rPr>
              <a:t>0-3</a:t>
            </a:r>
            <a:r>
              <a:rPr kumimoji="1" lang="ja-JP" altLang="en-US" sz="1600" b="1" dirty="0">
                <a:latin typeface="+mj-ea"/>
              </a:rPr>
              <a:t>．「</a:t>
            </a:r>
            <a:r>
              <a:rPr lang="ja-JP" altLang="en-US" sz="1600" dirty="0">
                <a:latin typeface="+mj-ea"/>
              </a:rPr>
              <a:t>メール」で「迷惑メール」を選択</a:t>
            </a:r>
            <a:endParaRPr kumimoji="1" lang="ja-JP" altLang="en-US" sz="1600" b="1" dirty="0">
              <a:latin typeface="+mj-ea"/>
            </a:endParaRPr>
          </a:p>
        </p:txBody>
      </p:sp>
      <p:sp>
        <p:nvSpPr>
          <p:cNvPr id="4" name="スライド番号プレースホルダー 3">
            <a:extLst>
              <a:ext uri="{FF2B5EF4-FFF2-40B4-BE49-F238E27FC236}">
                <a16:creationId xmlns:a16="http://schemas.microsoft.com/office/drawing/2014/main" id="{BE38376E-239E-4C7F-EBC0-48BD599B0C50}"/>
              </a:ext>
            </a:extLst>
          </p:cNvPr>
          <p:cNvSpPr>
            <a:spLocks noGrp="1"/>
          </p:cNvSpPr>
          <p:nvPr>
            <p:ph type="sldNum" sz="quarter" idx="12"/>
          </p:nvPr>
        </p:nvSpPr>
        <p:spPr/>
        <p:txBody>
          <a:bodyPr/>
          <a:lstStyle/>
          <a:p>
            <a:fld id="{A7ED8495-5107-47C8-BA3E-5B9FBCF592B6}" type="slidenum">
              <a:rPr kumimoji="1" lang="ja-JP" altLang="en-US" smtClean="0"/>
              <a:t>13</a:t>
            </a:fld>
            <a:endParaRPr kumimoji="1" lang="ja-JP" altLang="en-US"/>
          </a:p>
        </p:txBody>
      </p:sp>
      <p:sp>
        <p:nvSpPr>
          <p:cNvPr id="17" name="タイトル 1">
            <a:extLst>
              <a:ext uri="{FF2B5EF4-FFF2-40B4-BE49-F238E27FC236}">
                <a16:creationId xmlns:a16="http://schemas.microsoft.com/office/drawing/2014/main" id="{BB143938-59C3-F546-7B53-EDB58AF1B4E1}"/>
              </a:ext>
            </a:extLst>
          </p:cNvPr>
          <p:cNvSpPr txBox="1">
            <a:spLocks/>
          </p:cNvSpPr>
          <p:nvPr/>
        </p:nvSpPr>
        <p:spPr>
          <a:xfrm>
            <a:off x="7066106" y="2419592"/>
            <a:ext cx="4231159" cy="3853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600" b="1" u="sng" kern="1200">
                <a:solidFill>
                  <a:schemeClr val="tx1"/>
                </a:solidFill>
                <a:latin typeface="+mj-lt"/>
                <a:ea typeface="+mj-ea"/>
                <a:cs typeface="+mj-cs"/>
              </a:defRPr>
            </a:lvl1pPr>
          </a:lstStyle>
          <a:p>
            <a:r>
              <a:rPr lang="ja-JP" altLang="en-US" sz="1600" dirty="0">
                <a:latin typeface="+mj-ea"/>
              </a:rPr>
              <a:t>図</a:t>
            </a:r>
            <a:r>
              <a:rPr lang="en-US" altLang="ja-JP" sz="1600" dirty="0">
                <a:latin typeface="+mj-ea"/>
              </a:rPr>
              <a:t>0-4</a:t>
            </a:r>
            <a:r>
              <a:rPr lang="ja-JP" altLang="en-US" sz="1600" dirty="0">
                <a:latin typeface="+mj-ea"/>
              </a:rPr>
              <a:t>．「迷惑メール」で「送信者」を探す</a:t>
            </a:r>
          </a:p>
        </p:txBody>
      </p:sp>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8CE4DBBC-CF34-54F3-43CA-F0AC84BB0BA4}"/>
              </a:ext>
            </a:extLst>
          </p:cNvPr>
          <p:cNvPicPr>
            <a:picLocks noChangeAspect="1"/>
          </p:cNvPicPr>
          <p:nvPr/>
        </p:nvPicPr>
        <p:blipFill>
          <a:blip r:embed="rId3"/>
          <a:stretch>
            <a:fillRect/>
          </a:stretch>
        </p:blipFill>
        <p:spPr>
          <a:xfrm>
            <a:off x="147247" y="608811"/>
            <a:ext cx="6190835" cy="4284466"/>
          </a:xfrm>
          <a:prstGeom prst="rect">
            <a:avLst/>
          </a:prstGeom>
          <a:ln w="15875">
            <a:solidFill>
              <a:schemeClr val="tx1"/>
            </a:solidFill>
          </a:ln>
        </p:spPr>
      </p:pic>
      <p:sp>
        <p:nvSpPr>
          <p:cNvPr id="6" name="正方形/長方形 5">
            <a:extLst>
              <a:ext uri="{FF2B5EF4-FFF2-40B4-BE49-F238E27FC236}">
                <a16:creationId xmlns:a16="http://schemas.microsoft.com/office/drawing/2014/main" id="{E59BCFE8-8672-1248-4E9F-74754A1BF22A}"/>
              </a:ext>
            </a:extLst>
          </p:cNvPr>
          <p:cNvSpPr/>
          <p:nvPr/>
        </p:nvSpPr>
        <p:spPr>
          <a:xfrm>
            <a:off x="1717589" y="2372497"/>
            <a:ext cx="667265" cy="22242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E5C0BF89-12CC-AF5C-BA08-D95C240D895B}"/>
              </a:ext>
            </a:extLst>
          </p:cNvPr>
          <p:cNvSpPr/>
          <p:nvPr/>
        </p:nvSpPr>
        <p:spPr>
          <a:xfrm>
            <a:off x="128338" y="2063577"/>
            <a:ext cx="746934" cy="24648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C7E6396D-0694-FED6-F006-199B51650E66}"/>
              </a:ext>
            </a:extLst>
          </p:cNvPr>
          <p:cNvCxnSpPr>
            <a:cxnSpLocks/>
            <a:stCxn id="7" idx="3"/>
            <a:endCxn id="6" idx="1"/>
          </p:cNvCxnSpPr>
          <p:nvPr/>
        </p:nvCxnSpPr>
        <p:spPr>
          <a:xfrm>
            <a:off x="875272" y="2186820"/>
            <a:ext cx="842317" cy="2968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7" name="図 36"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7F2DAB04-A73C-34E1-7FC4-1BA900775A06}"/>
              </a:ext>
            </a:extLst>
          </p:cNvPr>
          <p:cNvPicPr>
            <a:picLocks noChangeAspect="1"/>
          </p:cNvPicPr>
          <p:nvPr/>
        </p:nvPicPr>
        <p:blipFill>
          <a:blip r:embed="rId4"/>
          <a:stretch>
            <a:fillRect/>
          </a:stretch>
        </p:blipFill>
        <p:spPr>
          <a:xfrm>
            <a:off x="3319270" y="2850884"/>
            <a:ext cx="8686353" cy="3526400"/>
          </a:xfrm>
          <a:prstGeom prst="rect">
            <a:avLst/>
          </a:prstGeom>
          <a:ln w="15875">
            <a:solidFill>
              <a:schemeClr val="tx1"/>
            </a:solidFill>
          </a:ln>
        </p:spPr>
      </p:pic>
      <p:sp>
        <p:nvSpPr>
          <p:cNvPr id="22" name="正方形/長方形 21">
            <a:extLst>
              <a:ext uri="{FF2B5EF4-FFF2-40B4-BE49-F238E27FC236}">
                <a16:creationId xmlns:a16="http://schemas.microsoft.com/office/drawing/2014/main" id="{DF42C1F5-7BDA-5411-A1AE-7260831154EC}"/>
              </a:ext>
            </a:extLst>
          </p:cNvPr>
          <p:cNvSpPr/>
          <p:nvPr/>
        </p:nvSpPr>
        <p:spPr>
          <a:xfrm>
            <a:off x="4966838" y="4704452"/>
            <a:ext cx="803767" cy="26296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CF4A2E89-B5C1-C2C9-5573-52FAF4BD6F9C}"/>
              </a:ext>
            </a:extLst>
          </p:cNvPr>
          <p:cNvSpPr/>
          <p:nvPr/>
        </p:nvSpPr>
        <p:spPr>
          <a:xfrm>
            <a:off x="3358400" y="4391662"/>
            <a:ext cx="667265" cy="22242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a:extLst>
              <a:ext uri="{FF2B5EF4-FFF2-40B4-BE49-F238E27FC236}">
                <a16:creationId xmlns:a16="http://schemas.microsoft.com/office/drawing/2014/main" id="{71D7846D-B347-4069-D493-578DF2D5DBF0}"/>
              </a:ext>
            </a:extLst>
          </p:cNvPr>
          <p:cNvCxnSpPr>
            <a:cxnSpLocks/>
            <a:stCxn id="23" idx="3"/>
            <a:endCxn id="22" idx="1"/>
          </p:cNvCxnSpPr>
          <p:nvPr/>
        </p:nvCxnSpPr>
        <p:spPr>
          <a:xfrm>
            <a:off x="4025665" y="4502873"/>
            <a:ext cx="941173" cy="3330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6B38D639-2DFA-779D-5C18-6B9F2F8C0F02}"/>
              </a:ext>
            </a:extLst>
          </p:cNvPr>
          <p:cNvSpPr/>
          <p:nvPr/>
        </p:nvSpPr>
        <p:spPr>
          <a:xfrm>
            <a:off x="6610287" y="3272804"/>
            <a:ext cx="803767" cy="26296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矢印コネクタ 32">
            <a:extLst>
              <a:ext uri="{FF2B5EF4-FFF2-40B4-BE49-F238E27FC236}">
                <a16:creationId xmlns:a16="http://schemas.microsoft.com/office/drawing/2014/main" id="{1318C73A-016A-30F0-CEB4-A84888E2B932}"/>
              </a:ext>
            </a:extLst>
          </p:cNvPr>
          <p:cNvCxnSpPr>
            <a:cxnSpLocks/>
            <a:stCxn id="22" idx="3"/>
            <a:endCxn id="31" idx="1"/>
          </p:cNvCxnSpPr>
          <p:nvPr/>
        </p:nvCxnSpPr>
        <p:spPr>
          <a:xfrm flipV="1">
            <a:off x="5770605" y="3404286"/>
            <a:ext cx="839682" cy="14316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191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2415D-717E-32C7-CCC0-7083E81EE35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BBCF0C6-5CA8-4817-E330-585C4C725CD3}"/>
              </a:ext>
            </a:extLst>
          </p:cNvPr>
          <p:cNvSpPr>
            <a:spLocks noGrp="1"/>
          </p:cNvSpPr>
          <p:nvPr>
            <p:ph type="title"/>
          </p:nvPr>
        </p:nvSpPr>
        <p:spPr/>
        <p:txBody>
          <a:bodyPr/>
          <a:lstStyle/>
          <a:p>
            <a:r>
              <a:rPr lang="ja-JP" altLang="en-US" dirty="0"/>
              <a:t>０．「信頼できる差出人リスト」効果の確認</a:t>
            </a:r>
            <a:endParaRPr kumimoji="1" lang="ja-JP" altLang="en-US" b="1" dirty="0"/>
          </a:p>
        </p:txBody>
      </p:sp>
      <p:sp>
        <p:nvSpPr>
          <p:cNvPr id="3" name="コンテンツ プレースホルダー 2">
            <a:extLst>
              <a:ext uri="{FF2B5EF4-FFF2-40B4-BE49-F238E27FC236}">
                <a16:creationId xmlns:a16="http://schemas.microsoft.com/office/drawing/2014/main" id="{D8B4C73C-6B3B-7E41-A09F-72F1B7400C23}"/>
              </a:ext>
            </a:extLst>
          </p:cNvPr>
          <p:cNvSpPr>
            <a:spLocks noGrp="1"/>
          </p:cNvSpPr>
          <p:nvPr>
            <p:ph idx="1"/>
          </p:nvPr>
        </p:nvSpPr>
        <p:spPr>
          <a:xfrm>
            <a:off x="581891" y="1161535"/>
            <a:ext cx="11008425" cy="5331339"/>
          </a:xfrm>
        </p:spPr>
        <p:txBody>
          <a:bodyPr>
            <a:normAutofit fontScale="85000" lnSpcReduction="20000"/>
          </a:bodyPr>
          <a:lstStyle/>
          <a:p>
            <a:pPr marL="0" indent="0">
              <a:buNone/>
            </a:pPr>
            <a:r>
              <a:rPr kumimoji="1" lang="en-US" altLang="ja-JP" sz="2600" dirty="0"/>
              <a:t>(3)</a:t>
            </a:r>
            <a:r>
              <a:rPr kumimoji="1" lang="ja-JP" altLang="en-US" sz="2600" dirty="0"/>
              <a:t>差出人の入力するボックスが表示されますので、そこに</a:t>
            </a:r>
            <a:endParaRPr kumimoji="1" lang="en-US" altLang="ja-JP" sz="2600" dirty="0"/>
          </a:p>
          <a:p>
            <a:pPr marL="0" indent="0">
              <a:buNone/>
            </a:pPr>
            <a:r>
              <a:rPr lang="ja-JP" altLang="en-US" sz="2600" dirty="0"/>
              <a:t>　　　　</a:t>
            </a:r>
            <a:r>
              <a:rPr lang="en-US" altLang="ja-JP" sz="2600" b="1" dirty="0">
                <a:solidFill>
                  <a:srgbClr val="FF0000"/>
                </a:solidFill>
                <a:hlinkClick r:id="rId2">
                  <a:extLst>
                    <a:ext uri="{A12FA001-AC4F-418D-AE19-62706E023703}">
                      <ahyp:hlinkClr xmlns:ahyp="http://schemas.microsoft.com/office/drawing/2018/hyperlinkcolor" val="tx"/>
                    </a:ext>
                  </a:extLst>
                </a:hlinkClick>
              </a:rPr>
              <a:t> no-replay@yxwhitotupfruxxe.com</a:t>
            </a:r>
            <a:endParaRPr lang="en-US" altLang="ja-JP" sz="2600" dirty="0"/>
          </a:p>
          <a:p>
            <a:pPr marL="0" indent="0">
              <a:buNone/>
            </a:pPr>
            <a:r>
              <a:rPr lang="ja-JP" altLang="en-US" sz="2600" dirty="0"/>
              <a:t>　を入力します。</a:t>
            </a:r>
            <a:endParaRPr lang="en-US" altLang="ja-JP" sz="2600" dirty="0"/>
          </a:p>
          <a:p>
            <a:pPr marL="0" indent="0">
              <a:buNone/>
            </a:pPr>
            <a:r>
              <a:rPr lang="ja-JP" altLang="en-US" sz="2600" dirty="0"/>
              <a:t>　①入力後間違いなければ</a:t>
            </a:r>
            <a:r>
              <a:rPr lang="en-US" altLang="ja-JP" sz="2600" dirty="0"/>
              <a:t>”OK”</a:t>
            </a:r>
            <a:r>
              <a:rPr lang="ja-JP" altLang="en-US" sz="2600" dirty="0"/>
              <a:t>をクリックし、入力を確定させます。</a:t>
            </a:r>
            <a:r>
              <a:rPr lang="en-US" altLang="ja-JP" sz="2600" dirty="0"/>
              <a:t>(</a:t>
            </a:r>
            <a:r>
              <a:rPr lang="ja-JP" altLang="en-US" sz="2600" dirty="0"/>
              <a:t>図</a:t>
            </a:r>
            <a:r>
              <a:rPr lang="en-US" altLang="ja-JP" sz="2600" dirty="0"/>
              <a:t>0-5)</a:t>
            </a:r>
          </a:p>
          <a:p>
            <a:pPr marL="0" indent="0">
              <a:buNone/>
            </a:pPr>
            <a:r>
              <a:rPr lang="ja-JP" altLang="en-US" sz="2600" dirty="0"/>
              <a:t>　②すると右下の</a:t>
            </a:r>
            <a:r>
              <a:rPr lang="en-US" altLang="ja-JP" sz="2600" dirty="0"/>
              <a:t>”</a:t>
            </a:r>
            <a:r>
              <a:rPr lang="ja-JP" altLang="en-US" sz="2600" dirty="0"/>
              <a:t>保存</a:t>
            </a:r>
            <a:r>
              <a:rPr lang="en-US" altLang="ja-JP" sz="2600" dirty="0"/>
              <a:t>”</a:t>
            </a:r>
            <a:r>
              <a:rPr lang="ja-JP" altLang="en-US" sz="2600" dirty="0"/>
              <a:t>が活性化されますので、クリックします。</a:t>
            </a:r>
            <a:r>
              <a:rPr lang="en-US" altLang="ja-JP" sz="2600" dirty="0"/>
              <a:t>(</a:t>
            </a:r>
            <a:r>
              <a:rPr lang="ja-JP" altLang="en-US" sz="2600" dirty="0"/>
              <a:t>図</a:t>
            </a:r>
            <a:r>
              <a:rPr lang="en-US" altLang="ja-JP" sz="2600" dirty="0"/>
              <a:t>0-6)</a:t>
            </a:r>
          </a:p>
          <a:p>
            <a:pPr marL="0" indent="0">
              <a:buNone/>
            </a:pPr>
            <a:r>
              <a:rPr lang="ja-JP" altLang="en-US" sz="2600" dirty="0"/>
              <a:t>　　これで入力した内容が保存されました。</a:t>
            </a:r>
            <a:endParaRPr lang="en-US" altLang="ja-JP" sz="2600" dirty="0"/>
          </a:p>
          <a:p>
            <a:pPr marL="0" indent="0">
              <a:buNone/>
            </a:pPr>
            <a:r>
              <a:rPr lang="ja-JP" altLang="en-US" sz="2600" dirty="0"/>
              <a:t>　③複数の差出人アドレスを登録する場合には</a:t>
            </a:r>
            <a:r>
              <a:rPr lang="en-US" altLang="ja-JP" sz="2600" dirty="0"/>
              <a:t>(2)-</a:t>
            </a:r>
            <a:r>
              <a:rPr lang="ja-JP" altLang="en-US" sz="2600" dirty="0"/>
              <a:t>②から</a:t>
            </a:r>
            <a:r>
              <a:rPr lang="en-US" altLang="ja-JP" sz="2600" dirty="0"/>
              <a:t>(3)-</a:t>
            </a:r>
            <a:r>
              <a:rPr lang="ja-JP" altLang="en-US" sz="2600" dirty="0"/>
              <a:t>②を</a:t>
            </a:r>
            <a:endParaRPr lang="en-US" altLang="ja-JP" sz="2600" dirty="0"/>
          </a:p>
          <a:p>
            <a:pPr marL="0" indent="0">
              <a:buNone/>
            </a:pPr>
            <a:r>
              <a:rPr lang="ja-JP" altLang="en-US" sz="2600" dirty="0"/>
              <a:t>　　繰り返してください。</a:t>
            </a:r>
            <a:endParaRPr lang="en-US" altLang="ja-JP" sz="2600" dirty="0"/>
          </a:p>
          <a:p>
            <a:pPr marL="0" indent="0">
              <a:buNone/>
            </a:pPr>
            <a:r>
              <a:rPr lang="ja-JP" altLang="en-US" sz="2600" dirty="0"/>
              <a:t>　　なお、ここで登録する者は必ずメールアドレスを登録してください。</a:t>
            </a:r>
            <a:endParaRPr lang="en-US" altLang="ja-JP" sz="2600" dirty="0"/>
          </a:p>
          <a:p>
            <a:pPr marL="0" indent="0">
              <a:buNone/>
            </a:pPr>
            <a:r>
              <a:rPr lang="ja-JP" altLang="en-US" sz="2600" dirty="0"/>
              <a:t>　　ドメインアドレスだけの登録はしないでください。</a:t>
            </a:r>
            <a:endParaRPr lang="en-US" altLang="ja-JP" sz="2600" dirty="0"/>
          </a:p>
          <a:p>
            <a:pPr marL="0" indent="0">
              <a:buNone/>
            </a:pPr>
            <a:r>
              <a:rPr lang="ja-JP" altLang="en-US" sz="2600" dirty="0"/>
              <a:t>　③後で説明する一括登録の方法は、今実施いただいた内容を複数の</a:t>
            </a:r>
            <a:endParaRPr lang="en-US" altLang="ja-JP" sz="2600" dirty="0"/>
          </a:p>
          <a:p>
            <a:pPr marL="0" indent="0">
              <a:buNone/>
            </a:pPr>
            <a:r>
              <a:rPr lang="ja-JP" altLang="en-US" sz="2600" dirty="0"/>
              <a:t>　　訓練実施者にシステム的に行うことができます。</a:t>
            </a:r>
            <a:endParaRPr lang="en-US" altLang="ja-JP" sz="2600" dirty="0"/>
          </a:p>
          <a:p>
            <a:pPr marL="0" indent="0">
              <a:buNone/>
            </a:pPr>
            <a:r>
              <a:rPr lang="en-US" altLang="ja-JP" sz="2600" dirty="0"/>
              <a:t>(4)</a:t>
            </a:r>
            <a:r>
              <a:rPr lang="ja-JP" altLang="en-US" sz="2600" dirty="0"/>
              <a:t>この設定を訓練のテストを行う訓練対象者の端末で実施していただき</a:t>
            </a:r>
            <a:endParaRPr lang="en-US" altLang="ja-JP" sz="2600" dirty="0"/>
          </a:p>
          <a:p>
            <a:pPr marL="0" indent="0">
              <a:buNone/>
            </a:pPr>
            <a:r>
              <a:rPr lang="ja-JP" altLang="en-US" sz="2600" dirty="0"/>
              <a:t>　訓練のテストを実施してください。</a:t>
            </a:r>
            <a:endParaRPr lang="en-US" altLang="ja-JP" sz="2600" dirty="0"/>
          </a:p>
        </p:txBody>
      </p:sp>
      <p:sp>
        <p:nvSpPr>
          <p:cNvPr id="4" name="スライド番号プレースホルダー 3">
            <a:extLst>
              <a:ext uri="{FF2B5EF4-FFF2-40B4-BE49-F238E27FC236}">
                <a16:creationId xmlns:a16="http://schemas.microsoft.com/office/drawing/2014/main" id="{64F80BF0-5C96-E7EC-3219-CA6B7F6564F9}"/>
              </a:ext>
            </a:extLst>
          </p:cNvPr>
          <p:cNvSpPr>
            <a:spLocks noGrp="1"/>
          </p:cNvSpPr>
          <p:nvPr>
            <p:ph type="sldNum" sz="quarter" idx="12"/>
          </p:nvPr>
        </p:nvSpPr>
        <p:spPr/>
        <p:txBody>
          <a:bodyPr/>
          <a:lstStyle/>
          <a:p>
            <a:fld id="{A7ED8495-5107-47C8-BA3E-5B9FBCF592B6}" type="slidenum">
              <a:rPr kumimoji="1" lang="ja-JP" altLang="en-US" smtClean="0"/>
              <a:t>14</a:t>
            </a:fld>
            <a:endParaRPr kumimoji="1" lang="ja-JP" altLang="en-US"/>
          </a:p>
        </p:txBody>
      </p:sp>
    </p:spTree>
    <p:extLst>
      <p:ext uri="{BB962C8B-B14F-4D97-AF65-F5344CB8AC3E}">
        <p14:creationId xmlns:p14="http://schemas.microsoft.com/office/powerpoint/2010/main" val="1340520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45A62-4D0F-B94A-44BC-C56D1D57CF9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E589736-C931-D9C0-26C4-009D0C8F8835}"/>
              </a:ext>
            </a:extLst>
          </p:cNvPr>
          <p:cNvSpPr>
            <a:spLocks noGrp="1"/>
          </p:cNvSpPr>
          <p:nvPr>
            <p:ph type="title"/>
          </p:nvPr>
        </p:nvSpPr>
        <p:spPr>
          <a:xfrm>
            <a:off x="356286" y="651457"/>
            <a:ext cx="4190999" cy="385392"/>
          </a:xfrm>
        </p:spPr>
        <p:txBody>
          <a:bodyPr>
            <a:noAutofit/>
          </a:bodyPr>
          <a:lstStyle/>
          <a:p>
            <a:r>
              <a:rPr kumimoji="1" lang="ja-JP" altLang="en-US" sz="1600" b="1" dirty="0">
                <a:latin typeface="+mj-ea"/>
              </a:rPr>
              <a:t>図</a:t>
            </a:r>
            <a:r>
              <a:rPr kumimoji="1" lang="en-US" altLang="ja-JP" sz="1600" b="1" dirty="0">
                <a:latin typeface="+mj-ea"/>
              </a:rPr>
              <a:t>0-5</a:t>
            </a:r>
            <a:r>
              <a:rPr kumimoji="1" lang="ja-JP" altLang="en-US" sz="1600" b="1" dirty="0">
                <a:latin typeface="+mj-ea"/>
              </a:rPr>
              <a:t>．「＋信頼できる差出人の追加</a:t>
            </a:r>
            <a:r>
              <a:rPr lang="ja-JP" altLang="en-US" sz="1600" dirty="0">
                <a:latin typeface="+mj-ea"/>
              </a:rPr>
              <a:t>」</a:t>
            </a:r>
            <a:endParaRPr kumimoji="1" lang="ja-JP" altLang="en-US" sz="1600" b="1" dirty="0">
              <a:latin typeface="+mj-ea"/>
            </a:endParaRPr>
          </a:p>
        </p:txBody>
      </p:sp>
      <p:sp>
        <p:nvSpPr>
          <p:cNvPr id="4" name="スライド番号プレースホルダー 3">
            <a:extLst>
              <a:ext uri="{FF2B5EF4-FFF2-40B4-BE49-F238E27FC236}">
                <a16:creationId xmlns:a16="http://schemas.microsoft.com/office/drawing/2014/main" id="{A1F4922E-B046-C4ED-AB6D-F6702537C703}"/>
              </a:ext>
            </a:extLst>
          </p:cNvPr>
          <p:cNvSpPr>
            <a:spLocks noGrp="1"/>
          </p:cNvSpPr>
          <p:nvPr>
            <p:ph type="sldNum" sz="quarter" idx="12"/>
          </p:nvPr>
        </p:nvSpPr>
        <p:spPr/>
        <p:txBody>
          <a:bodyPr/>
          <a:lstStyle/>
          <a:p>
            <a:fld id="{A7ED8495-5107-47C8-BA3E-5B9FBCF592B6}" type="slidenum">
              <a:rPr kumimoji="1" lang="ja-JP" altLang="en-US" smtClean="0"/>
              <a:t>15</a:t>
            </a:fld>
            <a:endParaRPr kumimoji="1" lang="ja-JP" altLang="en-US"/>
          </a:p>
        </p:txBody>
      </p:sp>
      <p:sp>
        <p:nvSpPr>
          <p:cNvPr id="17" name="タイトル 1">
            <a:extLst>
              <a:ext uri="{FF2B5EF4-FFF2-40B4-BE49-F238E27FC236}">
                <a16:creationId xmlns:a16="http://schemas.microsoft.com/office/drawing/2014/main" id="{543A6907-4487-9E16-3B86-7F4DDBBE576F}"/>
              </a:ext>
            </a:extLst>
          </p:cNvPr>
          <p:cNvSpPr txBox="1">
            <a:spLocks/>
          </p:cNvSpPr>
          <p:nvPr/>
        </p:nvSpPr>
        <p:spPr>
          <a:xfrm>
            <a:off x="7122641" y="651457"/>
            <a:ext cx="4231159" cy="3853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600" b="1" u="sng" kern="1200">
                <a:solidFill>
                  <a:schemeClr val="tx1"/>
                </a:solidFill>
                <a:latin typeface="+mj-lt"/>
                <a:ea typeface="+mj-ea"/>
                <a:cs typeface="+mj-cs"/>
              </a:defRPr>
            </a:lvl1pPr>
          </a:lstStyle>
          <a:p>
            <a:r>
              <a:rPr lang="ja-JP" altLang="en-US" sz="1600" dirty="0">
                <a:latin typeface="+mj-ea"/>
              </a:rPr>
              <a:t>図</a:t>
            </a:r>
            <a:r>
              <a:rPr lang="en-US" altLang="ja-JP" sz="1600" dirty="0">
                <a:latin typeface="+mj-ea"/>
              </a:rPr>
              <a:t>0-6</a:t>
            </a:r>
            <a:r>
              <a:rPr lang="ja-JP" altLang="en-US" sz="1600" dirty="0">
                <a:latin typeface="+mj-ea"/>
              </a:rPr>
              <a:t>．送信者アドレスを入力後、保存</a:t>
            </a:r>
          </a:p>
        </p:txBody>
      </p:sp>
      <p:pic>
        <p:nvPicPr>
          <p:cNvPr id="12" name="図 11"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24A6CACE-3272-1041-4E9F-2C30689586EB}"/>
              </a:ext>
            </a:extLst>
          </p:cNvPr>
          <p:cNvPicPr>
            <a:picLocks noChangeAspect="1"/>
          </p:cNvPicPr>
          <p:nvPr/>
        </p:nvPicPr>
        <p:blipFill>
          <a:blip r:embed="rId3"/>
          <a:stretch>
            <a:fillRect/>
          </a:stretch>
        </p:blipFill>
        <p:spPr>
          <a:xfrm>
            <a:off x="86498" y="1235738"/>
            <a:ext cx="5854169" cy="4732575"/>
          </a:xfrm>
          <a:prstGeom prst="rect">
            <a:avLst/>
          </a:prstGeom>
          <a:ln w="15875">
            <a:solidFill>
              <a:schemeClr val="tx1"/>
            </a:solidFill>
          </a:ln>
        </p:spPr>
      </p:pic>
      <p:sp>
        <p:nvSpPr>
          <p:cNvPr id="14" name="正方形/長方形 13">
            <a:extLst>
              <a:ext uri="{FF2B5EF4-FFF2-40B4-BE49-F238E27FC236}">
                <a16:creationId xmlns:a16="http://schemas.microsoft.com/office/drawing/2014/main" id="{6A626B69-4791-61C2-83FB-6ED1063414EB}"/>
              </a:ext>
            </a:extLst>
          </p:cNvPr>
          <p:cNvSpPr/>
          <p:nvPr/>
        </p:nvSpPr>
        <p:spPr>
          <a:xfrm>
            <a:off x="208005" y="3014280"/>
            <a:ext cx="3942105" cy="43325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BFE69D8E-AF38-550D-F370-45F14B288DD9}"/>
              </a:ext>
            </a:extLst>
          </p:cNvPr>
          <p:cNvSpPr/>
          <p:nvPr/>
        </p:nvSpPr>
        <p:spPr>
          <a:xfrm>
            <a:off x="208005" y="2354441"/>
            <a:ext cx="1781433" cy="28990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AD3BB2E8-9A27-97F9-084B-C1D8033CAF05}"/>
              </a:ext>
            </a:extLst>
          </p:cNvPr>
          <p:cNvSpPr txBox="1"/>
          <p:nvPr/>
        </p:nvSpPr>
        <p:spPr>
          <a:xfrm>
            <a:off x="792226" y="4103642"/>
            <a:ext cx="3942105" cy="646331"/>
          </a:xfrm>
          <a:prstGeom prst="rect">
            <a:avLst/>
          </a:prstGeom>
          <a:noFill/>
        </p:spPr>
        <p:txBody>
          <a:bodyPr wrap="none" rtlCol="0">
            <a:spAutoFit/>
          </a:bodyPr>
          <a:lstStyle/>
          <a:p>
            <a:pPr algn="ctr"/>
            <a:r>
              <a:rPr lang="en-US" altLang="ja-JP" b="1" dirty="0">
                <a:solidFill>
                  <a:srgbClr val="FF0000"/>
                </a:solidFill>
                <a:hlinkClick r:id="rId4">
                  <a:extLst>
                    <a:ext uri="{A12FA001-AC4F-418D-AE19-62706E023703}">
                      <ahyp:hlinkClr xmlns:ahyp="http://schemas.microsoft.com/office/drawing/2018/hyperlinkcolor" val="tx"/>
                    </a:ext>
                  </a:extLst>
                </a:hlinkClick>
              </a:rPr>
              <a:t>no-replay@yxwhitotupfruxxe.com</a:t>
            </a:r>
            <a:endParaRPr lang="en-US" altLang="ja-JP" b="1" dirty="0">
              <a:solidFill>
                <a:srgbClr val="FF0000"/>
              </a:solidFill>
            </a:endParaRPr>
          </a:p>
          <a:p>
            <a:pPr algn="ctr"/>
            <a:r>
              <a:rPr kumimoji="1" lang="ja-JP" altLang="en-US" b="1" dirty="0">
                <a:solidFill>
                  <a:srgbClr val="FF0000"/>
                </a:solidFill>
              </a:rPr>
              <a:t>を入力する</a:t>
            </a:r>
            <a:endParaRPr kumimoji="1" lang="ja-JP" altLang="en-US" dirty="0"/>
          </a:p>
        </p:txBody>
      </p:sp>
      <p:sp>
        <p:nvSpPr>
          <p:cNvPr id="20" name="矢印: 上 19">
            <a:extLst>
              <a:ext uri="{FF2B5EF4-FFF2-40B4-BE49-F238E27FC236}">
                <a16:creationId xmlns:a16="http://schemas.microsoft.com/office/drawing/2014/main" id="{00A94DBD-247F-FEFC-8D07-8BBECAC5AF58}"/>
              </a:ext>
            </a:extLst>
          </p:cNvPr>
          <p:cNvSpPr/>
          <p:nvPr/>
        </p:nvSpPr>
        <p:spPr>
          <a:xfrm>
            <a:off x="2605215" y="3459922"/>
            <a:ext cx="316128" cy="54984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CA719D11-BF0A-F9E5-3334-838FCB843A58}"/>
              </a:ext>
            </a:extLst>
          </p:cNvPr>
          <p:cNvSpPr/>
          <p:nvPr/>
        </p:nvSpPr>
        <p:spPr>
          <a:xfrm>
            <a:off x="5098350" y="3050117"/>
            <a:ext cx="573402" cy="36158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52905082-8F5F-A3E4-F01E-ECA1F6399387}"/>
              </a:ext>
            </a:extLst>
          </p:cNvPr>
          <p:cNvPicPr>
            <a:picLocks noChangeAspect="1"/>
          </p:cNvPicPr>
          <p:nvPr/>
        </p:nvPicPr>
        <p:blipFill>
          <a:blip r:embed="rId5"/>
          <a:stretch>
            <a:fillRect/>
          </a:stretch>
        </p:blipFill>
        <p:spPr>
          <a:xfrm>
            <a:off x="6129826" y="1211200"/>
            <a:ext cx="5854169" cy="4781650"/>
          </a:xfrm>
          <a:prstGeom prst="rect">
            <a:avLst/>
          </a:prstGeom>
          <a:ln w="15875">
            <a:solidFill>
              <a:schemeClr val="tx1"/>
            </a:solidFill>
          </a:ln>
        </p:spPr>
      </p:pic>
      <p:cxnSp>
        <p:nvCxnSpPr>
          <p:cNvPr id="28" name="直線矢印コネクタ 27">
            <a:extLst>
              <a:ext uri="{FF2B5EF4-FFF2-40B4-BE49-F238E27FC236}">
                <a16:creationId xmlns:a16="http://schemas.microsoft.com/office/drawing/2014/main" id="{D34A017E-C45A-01E3-C2E6-071805CA2117}"/>
              </a:ext>
            </a:extLst>
          </p:cNvPr>
          <p:cNvCxnSpPr>
            <a:stCxn id="14" idx="3"/>
            <a:endCxn id="21" idx="1"/>
          </p:cNvCxnSpPr>
          <p:nvPr/>
        </p:nvCxnSpPr>
        <p:spPr>
          <a:xfrm flipV="1">
            <a:off x="4150110" y="3230907"/>
            <a:ext cx="948240"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39DA0C44-9B35-3670-356A-F9A4CFA46B70}"/>
              </a:ext>
            </a:extLst>
          </p:cNvPr>
          <p:cNvSpPr/>
          <p:nvPr/>
        </p:nvSpPr>
        <p:spPr>
          <a:xfrm>
            <a:off x="6256638" y="2317370"/>
            <a:ext cx="1781433" cy="28990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03EDE5A0-EE87-DE11-6DFE-44123847E6D6}"/>
              </a:ext>
            </a:extLst>
          </p:cNvPr>
          <p:cNvSpPr/>
          <p:nvPr/>
        </p:nvSpPr>
        <p:spPr>
          <a:xfrm>
            <a:off x="6256638" y="3031583"/>
            <a:ext cx="3789405" cy="41595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コネクタ: カギ線 34">
            <a:extLst>
              <a:ext uri="{FF2B5EF4-FFF2-40B4-BE49-F238E27FC236}">
                <a16:creationId xmlns:a16="http://schemas.microsoft.com/office/drawing/2014/main" id="{5C905ADF-9A90-8942-95A3-8CE1574D6C8B}"/>
              </a:ext>
            </a:extLst>
          </p:cNvPr>
          <p:cNvCxnSpPr>
            <a:cxnSpLocks/>
            <a:stCxn id="21" idx="3"/>
            <a:endCxn id="32" idx="1"/>
          </p:cNvCxnSpPr>
          <p:nvPr/>
        </p:nvCxnSpPr>
        <p:spPr>
          <a:xfrm>
            <a:off x="5671752" y="3230907"/>
            <a:ext cx="584886" cy="86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正方形/長方形 39">
            <a:extLst>
              <a:ext uri="{FF2B5EF4-FFF2-40B4-BE49-F238E27FC236}">
                <a16:creationId xmlns:a16="http://schemas.microsoft.com/office/drawing/2014/main" id="{0EECC6FF-4122-A3F2-DD2C-E2AD0CA3AE1F}"/>
              </a:ext>
            </a:extLst>
          </p:cNvPr>
          <p:cNvSpPr/>
          <p:nvPr/>
        </p:nvSpPr>
        <p:spPr>
          <a:xfrm>
            <a:off x="10154915" y="5646799"/>
            <a:ext cx="904381" cy="32151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コネクタ: カギ線 34">
            <a:extLst>
              <a:ext uri="{FF2B5EF4-FFF2-40B4-BE49-F238E27FC236}">
                <a16:creationId xmlns:a16="http://schemas.microsoft.com/office/drawing/2014/main" id="{F4085F92-FBC9-BCFA-FF76-FFAF9EABF755}"/>
              </a:ext>
            </a:extLst>
          </p:cNvPr>
          <p:cNvCxnSpPr>
            <a:cxnSpLocks/>
            <a:stCxn id="32" idx="3"/>
            <a:endCxn id="40" idx="0"/>
          </p:cNvCxnSpPr>
          <p:nvPr/>
        </p:nvCxnSpPr>
        <p:spPr>
          <a:xfrm>
            <a:off x="10046043" y="3239559"/>
            <a:ext cx="561063" cy="2407240"/>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124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48D09-E52D-696F-68B3-FFFF27953D0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ED4FA57-E950-393E-668D-48A33A4AFE3A}"/>
              </a:ext>
            </a:extLst>
          </p:cNvPr>
          <p:cNvSpPr>
            <a:spLocks noGrp="1"/>
          </p:cNvSpPr>
          <p:nvPr>
            <p:ph type="title"/>
          </p:nvPr>
        </p:nvSpPr>
        <p:spPr/>
        <p:txBody>
          <a:bodyPr/>
          <a:lstStyle/>
          <a:p>
            <a:r>
              <a:rPr lang="ja-JP" altLang="en-US" dirty="0"/>
              <a:t>０．「信頼できる差出人リスト」効果の確認</a:t>
            </a:r>
            <a:endParaRPr kumimoji="1" lang="ja-JP" altLang="en-US" b="1" dirty="0"/>
          </a:p>
        </p:txBody>
      </p:sp>
      <p:sp>
        <p:nvSpPr>
          <p:cNvPr id="3" name="コンテンツ プレースホルダー 2">
            <a:extLst>
              <a:ext uri="{FF2B5EF4-FFF2-40B4-BE49-F238E27FC236}">
                <a16:creationId xmlns:a16="http://schemas.microsoft.com/office/drawing/2014/main" id="{7D09ADB0-9EDA-2510-60B5-BC7BEC9F5FD5}"/>
              </a:ext>
            </a:extLst>
          </p:cNvPr>
          <p:cNvSpPr>
            <a:spLocks noGrp="1"/>
          </p:cNvSpPr>
          <p:nvPr>
            <p:ph idx="1"/>
          </p:nvPr>
        </p:nvSpPr>
        <p:spPr>
          <a:xfrm>
            <a:off x="581891" y="1161535"/>
            <a:ext cx="11008425" cy="5331339"/>
          </a:xfrm>
        </p:spPr>
        <p:txBody>
          <a:bodyPr>
            <a:normAutofit fontScale="92500" lnSpcReduction="10000"/>
          </a:bodyPr>
          <a:lstStyle/>
          <a:p>
            <a:pPr marL="0" indent="0">
              <a:buNone/>
            </a:pPr>
            <a:r>
              <a:rPr kumimoji="1" lang="en-US" altLang="ja-JP" sz="2600" dirty="0"/>
              <a:t>(5)</a:t>
            </a:r>
            <a:r>
              <a:rPr kumimoji="1" lang="ja-JP" altLang="en-US" sz="2600" dirty="0"/>
              <a:t>テストの</a:t>
            </a:r>
            <a:r>
              <a:rPr lang="ja-JP" altLang="en-US" sz="2600" dirty="0"/>
              <a:t>結果訓練メールが迷惑メールフォルダに入らないことを</a:t>
            </a:r>
            <a:endParaRPr lang="en-US" altLang="ja-JP" sz="2600" dirty="0"/>
          </a:p>
          <a:p>
            <a:pPr marL="0" indent="0">
              <a:buNone/>
            </a:pPr>
            <a:r>
              <a:rPr lang="ja-JP" altLang="en-US" sz="2600" dirty="0"/>
              <a:t>　確認できれば次の「</a:t>
            </a:r>
            <a:r>
              <a:rPr lang="ja-JP" altLang="en-US" sz="2400" b="1" dirty="0"/>
              <a:t>１．管理者の作業環境を整備します</a:t>
            </a:r>
            <a:r>
              <a:rPr lang="ja-JP" altLang="en-US" sz="2400" dirty="0"/>
              <a:t>」からを実施</a:t>
            </a:r>
            <a:endParaRPr lang="en-US" altLang="ja-JP" sz="2400" dirty="0"/>
          </a:p>
          <a:p>
            <a:pPr marL="0" indent="0">
              <a:buNone/>
            </a:pPr>
            <a:r>
              <a:rPr lang="ja-JP" altLang="en-US" sz="2400" dirty="0"/>
              <a:t>　いただき、訓練対象者全員に信頼できる差出人の登録を行ってください。</a:t>
            </a:r>
            <a:endParaRPr lang="en-US" altLang="ja-JP" sz="2400" dirty="0"/>
          </a:p>
          <a:p>
            <a:pPr marL="0" indent="0">
              <a:buNone/>
            </a:pPr>
            <a:r>
              <a:rPr lang="ja-JP" altLang="en-US" sz="2400" dirty="0"/>
              <a:t>　そして訓練を行っていただければと思います。</a:t>
            </a:r>
            <a:endParaRPr lang="en-US" altLang="ja-JP" sz="2400" dirty="0"/>
          </a:p>
          <a:p>
            <a:pPr marL="0" indent="0">
              <a:buNone/>
            </a:pPr>
            <a:r>
              <a:rPr lang="en-US" altLang="ja-JP" sz="2400" dirty="0"/>
              <a:t>(6)</a:t>
            </a:r>
            <a:r>
              <a:rPr lang="ja-JP" altLang="en-US" sz="2400" dirty="0"/>
              <a:t>もう一度注意していただきたい内容をここで確認してください。</a:t>
            </a:r>
            <a:endParaRPr lang="en-US" altLang="ja-JP" sz="2400" dirty="0"/>
          </a:p>
          <a:p>
            <a:pPr marL="0" indent="0">
              <a:buNone/>
            </a:pPr>
            <a:r>
              <a:rPr lang="ja-JP" altLang="en-US" sz="2400" dirty="0"/>
              <a:t>　①信頼できる差出人リストに登録するのは、訓練で送信するメールの</a:t>
            </a:r>
            <a:endParaRPr lang="en-US" altLang="ja-JP" sz="2400" dirty="0"/>
          </a:p>
          <a:p>
            <a:pPr marL="0" indent="0">
              <a:buNone/>
            </a:pPr>
            <a:r>
              <a:rPr lang="ja-JP" altLang="en-US" sz="2400" dirty="0"/>
              <a:t>　　</a:t>
            </a:r>
            <a:r>
              <a:rPr lang="ja-JP" altLang="en-US" sz="2400" b="1" dirty="0">
                <a:solidFill>
                  <a:srgbClr val="FF0000"/>
                </a:solidFill>
              </a:rPr>
              <a:t>送信者アドレス</a:t>
            </a:r>
            <a:r>
              <a:rPr lang="ja-JP" altLang="en-US" sz="2400" dirty="0"/>
              <a:t>です。もし訓練で送信者アドレスを変更された場合には</a:t>
            </a:r>
            <a:endParaRPr lang="en-US" altLang="ja-JP" sz="2400" dirty="0"/>
          </a:p>
          <a:p>
            <a:pPr marL="0" indent="0">
              <a:buNone/>
            </a:pPr>
            <a:r>
              <a:rPr lang="ja-JP" altLang="en-US" sz="2400" dirty="0"/>
              <a:t>　　登録される送信者アドレスも必ず変えて訓練を行ってください。</a:t>
            </a:r>
            <a:endParaRPr lang="en-US" altLang="ja-JP" sz="2400" dirty="0"/>
          </a:p>
          <a:p>
            <a:pPr marL="0" indent="0">
              <a:buNone/>
            </a:pPr>
            <a:r>
              <a:rPr lang="ja-JP" altLang="en-US" sz="2400" dirty="0"/>
              <a:t>　②登録する場合、</a:t>
            </a:r>
            <a:r>
              <a:rPr lang="ja-JP" altLang="en-US" sz="2400" b="1" dirty="0">
                <a:solidFill>
                  <a:srgbClr val="FF0000"/>
                </a:solidFill>
              </a:rPr>
              <a:t>ドメインだけの登録はやめて</a:t>
            </a:r>
            <a:r>
              <a:rPr lang="ja-JP" altLang="en-US" sz="2400" dirty="0"/>
              <a:t>ください</a:t>
            </a:r>
            <a:r>
              <a:rPr lang="ja-JP" altLang="en-US" sz="2600" dirty="0"/>
              <a:t>。</a:t>
            </a:r>
            <a:endParaRPr lang="en-US" altLang="ja-JP" sz="2600" dirty="0"/>
          </a:p>
          <a:p>
            <a:pPr marL="0" indent="0">
              <a:buNone/>
            </a:pPr>
            <a:r>
              <a:rPr lang="ja-JP" altLang="en-US" sz="2400" dirty="0"/>
              <a:t>　③もしもテストでうまくいかなっか場合は、上記の注意点を確認し、</a:t>
            </a:r>
            <a:endParaRPr lang="en-US" altLang="ja-JP" sz="2400" dirty="0"/>
          </a:p>
          <a:p>
            <a:pPr marL="0" indent="0">
              <a:buNone/>
            </a:pPr>
            <a:r>
              <a:rPr lang="ja-JP" altLang="en-US" sz="2400" dirty="0"/>
              <a:t>　　サービスサポートにご連絡ください。</a:t>
            </a:r>
            <a:endParaRPr lang="en-US" altLang="ja-JP" sz="2400" dirty="0"/>
          </a:p>
          <a:p>
            <a:pPr marL="0" indent="0">
              <a:buNone/>
            </a:pPr>
            <a:endParaRPr lang="en-US" altLang="ja-JP" sz="2600" dirty="0"/>
          </a:p>
          <a:p>
            <a:pPr marL="0" indent="0">
              <a:buNone/>
            </a:pPr>
            <a:r>
              <a:rPr lang="ja-JP" altLang="en-US" sz="2600" dirty="0"/>
              <a:t>　では、次のページに進んでください。</a:t>
            </a:r>
            <a:endParaRPr lang="en-US" altLang="ja-JP" sz="2400" dirty="0"/>
          </a:p>
        </p:txBody>
      </p:sp>
      <p:sp>
        <p:nvSpPr>
          <p:cNvPr id="4" name="スライド番号プレースホルダー 3">
            <a:extLst>
              <a:ext uri="{FF2B5EF4-FFF2-40B4-BE49-F238E27FC236}">
                <a16:creationId xmlns:a16="http://schemas.microsoft.com/office/drawing/2014/main" id="{F5356A2F-E33E-D619-C21E-0FE38E839346}"/>
              </a:ext>
            </a:extLst>
          </p:cNvPr>
          <p:cNvSpPr>
            <a:spLocks noGrp="1"/>
          </p:cNvSpPr>
          <p:nvPr>
            <p:ph type="sldNum" sz="quarter" idx="12"/>
          </p:nvPr>
        </p:nvSpPr>
        <p:spPr/>
        <p:txBody>
          <a:bodyPr/>
          <a:lstStyle/>
          <a:p>
            <a:fld id="{A7ED8495-5107-47C8-BA3E-5B9FBCF592B6}" type="slidenum">
              <a:rPr kumimoji="1" lang="ja-JP" altLang="en-US" smtClean="0"/>
              <a:t>16</a:t>
            </a:fld>
            <a:endParaRPr kumimoji="1" lang="ja-JP" altLang="en-US"/>
          </a:p>
        </p:txBody>
      </p:sp>
    </p:spTree>
    <p:extLst>
      <p:ext uri="{BB962C8B-B14F-4D97-AF65-F5344CB8AC3E}">
        <p14:creationId xmlns:p14="http://schemas.microsoft.com/office/powerpoint/2010/main" val="3815445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A6409-006E-175B-F3D1-C88CC0DC200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4C3CDF2-4E7E-6346-7DA4-223EC2046C6E}"/>
              </a:ext>
            </a:extLst>
          </p:cNvPr>
          <p:cNvSpPr>
            <a:spLocks noGrp="1"/>
          </p:cNvSpPr>
          <p:nvPr>
            <p:ph type="title"/>
          </p:nvPr>
        </p:nvSpPr>
        <p:spPr/>
        <p:txBody>
          <a:bodyPr/>
          <a:lstStyle/>
          <a:p>
            <a:r>
              <a:rPr kumimoji="1" lang="ja-JP" altLang="en-US" b="1" dirty="0"/>
              <a:t>１．</a:t>
            </a:r>
            <a:r>
              <a:rPr lang="ja-JP" altLang="en-US" dirty="0"/>
              <a:t>管理者の作業環境を整備します</a:t>
            </a:r>
            <a:endParaRPr kumimoji="1" lang="ja-JP" altLang="en-US" b="1" dirty="0"/>
          </a:p>
        </p:txBody>
      </p:sp>
      <p:sp>
        <p:nvSpPr>
          <p:cNvPr id="3" name="コンテンツ プレースホルダー 2">
            <a:extLst>
              <a:ext uri="{FF2B5EF4-FFF2-40B4-BE49-F238E27FC236}">
                <a16:creationId xmlns:a16="http://schemas.microsoft.com/office/drawing/2014/main" id="{3E1512E1-2EAE-FA80-F409-681E2332F5FF}"/>
              </a:ext>
            </a:extLst>
          </p:cNvPr>
          <p:cNvSpPr>
            <a:spLocks noGrp="1"/>
          </p:cNvSpPr>
          <p:nvPr>
            <p:ph idx="1"/>
          </p:nvPr>
        </p:nvSpPr>
        <p:spPr>
          <a:xfrm>
            <a:off x="581891" y="1416676"/>
            <a:ext cx="11008425" cy="4939674"/>
          </a:xfrm>
        </p:spPr>
        <p:txBody>
          <a:bodyPr>
            <a:normAutofit fontScale="70000" lnSpcReduction="20000"/>
          </a:bodyPr>
          <a:lstStyle/>
          <a:p>
            <a:pPr marL="0" indent="0">
              <a:buNone/>
            </a:pPr>
            <a:r>
              <a:rPr kumimoji="1" lang="en-US" altLang="ja-JP" sz="2600" dirty="0"/>
              <a:t>(1)</a:t>
            </a:r>
            <a:r>
              <a:rPr lang="en-US" altLang="ja-JP" sz="2400" dirty="0">
                <a:latin typeface="+mn-ea"/>
              </a:rPr>
              <a:t>PowerShell</a:t>
            </a:r>
            <a:r>
              <a:rPr lang="ja-JP" altLang="en-US" sz="2400" dirty="0">
                <a:latin typeface="+mn-ea"/>
              </a:rPr>
              <a:t>で</a:t>
            </a:r>
            <a:r>
              <a:rPr lang="en-US" altLang="ja-JP" sz="2400" dirty="0">
                <a:latin typeface="+mn-ea"/>
              </a:rPr>
              <a:t>Exchange</a:t>
            </a:r>
            <a:r>
              <a:rPr lang="ja-JP" altLang="en-US" sz="2400" dirty="0">
                <a:latin typeface="+mn-ea"/>
              </a:rPr>
              <a:t>管理ツールを使用するために</a:t>
            </a:r>
            <a:endParaRPr lang="en-US" altLang="ja-JP" sz="2400" dirty="0">
              <a:latin typeface="+mn-ea"/>
            </a:endParaRPr>
          </a:p>
          <a:p>
            <a:pPr marL="0" indent="0">
              <a:buNone/>
            </a:pPr>
            <a:r>
              <a:rPr lang="ja-JP" altLang="en-US" sz="2400" dirty="0">
                <a:latin typeface="+mn-ea"/>
              </a:rPr>
              <a:t>　　</a:t>
            </a:r>
            <a:r>
              <a:rPr lang="en-US" altLang="ja-JP" sz="2400" dirty="0">
                <a:latin typeface="+mn-ea"/>
              </a:rPr>
              <a:t>“Exchange Online PowerShell </a:t>
            </a:r>
            <a:r>
              <a:rPr lang="ja-JP" altLang="en-US" sz="2400" dirty="0">
                <a:latin typeface="+mn-ea"/>
              </a:rPr>
              <a:t>モジュール</a:t>
            </a:r>
            <a:r>
              <a:rPr lang="en-US" altLang="ja-JP" sz="2400" dirty="0">
                <a:latin typeface="+mn-ea"/>
              </a:rPr>
              <a:t>”</a:t>
            </a:r>
            <a:r>
              <a:rPr lang="ja-JP" altLang="en-US" sz="2400" dirty="0">
                <a:latin typeface="+mn-ea"/>
              </a:rPr>
              <a:t>をインストールします</a:t>
            </a:r>
            <a:r>
              <a:rPr kumimoji="1" lang="ja-JP" altLang="en-US" sz="2400" dirty="0">
                <a:latin typeface="+mn-ea"/>
              </a:rPr>
              <a:t>。</a:t>
            </a:r>
            <a:endParaRPr kumimoji="1" lang="en-US" altLang="ja-JP" sz="2400" dirty="0">
              <a:latin typeface="+mn-ea"/>
            </a:endParaRPr>
          </a:p>
          <a:p>
            <a:pPr marL="0" indent="0">
              <a:buNone/>
            </a:pPr>
            <a:r>
              <a:rPr lang="ja-JP" altLang="en-US" sz="2400" dirty="0">
                <a:latin typeface="+mn-ea"/>
              </a:rPr>
              <a:t>　①</a:t>
            </a:r>
            <a:r>
              <a:rPr lang="en-US" altLang="ja-JP" sz="2400" dirty="0">
                <a:latin typeface="+mn-ea"/>
              </a:rPr>
              <a:t>PowerShell</a:t>
            </a:r>
            <a:r>
              <a:rPr lang="ja-JP" altLang="en-US" sz="2400" dirty="0">
                <a:latin typeface="+mn-ea"/>
              </a:rPr>
              <a:t>アイコンを右クリックして、「</a:t>
            </a:r>
            <a:r>
              <a:rPr lang="ja-JP" altLang="en-US" sz="2400" b="1" dirty="0">
                <a:solidFill>
                  <a:srgbClr val="FF0000"/>
                </a:solidFill>
                <a:latin typeface="+mn-ea"/>
              </a:rPr>
              <a:t>管理者として実行</a:t>
            </a:r>
            <a:r>
              <a:rPr lang="ja-JP" altLang="en-US" sz="2400" dirty="0">
                <a:latin typeface="+mn-ea"/>
              </a:rPr>
              <a:t>」を</a:t>
            </a:r>
            <a:endParaRPr lang="en-US" altLang="ja-JP" sz="2400" dirty="0">
              <a:latin typeface="+mn-ea"/>
            </a:endParaRPr>
          </a:p>
          <a:p>
            <a:pPr marL="0" indent="0">
              <a:buNone/>
            </a:pPr>
            <a:r>
              <a:rPr lang="ja-JP" altLang="en-US" sz="2400" dirty="0">
                <a:latin typeface="+mn-ea"/>
              </a:rPr>
              <a:t>　　選択して実行します。</a:t>
            </a:r>
            <a:endParaRPr lang="en-US" altLang="ja-JP" sz="2400" dirty="0">
              <a:latin typeface="+mn-ea"/>
            </a:endParaRPr>
          </a:p>
          <a:p>
            <a:pPr marL="0" indent="0">
              <a:buNone/>
            </a:pPr>
            <a:r>
              <a:rPr lang="ja-JP" altLang="en-US" sz="2400" dirty="0">
                <a:latin typeface="+mn-ea"/>
              </a:rPr>
              <a:t>　　</a:t>
            </a:r>
            <a:r>
              <a:rPr lang="en-US" altLang="ja-JP" sz="2000" dirty="0">
                <a:latin typeface="+mn-ea"/>
              </a:rPr>
              <a:t>※</a:t>
            </a:r>
            <a:r>
              <a:rPr lang="ja-JP" altLang="en-US" sz="2000" dirty="0">
                <a:latin typeface="+mn-ea"/>
              </a:rPr>
              <a:t> </a:t>
            </a:r>
            <a:r>
              <a:rPr lang="en-US" altLang="ja-JP" sz="2000" dirty="0">
                <a:latin typeface="+mn-ea"/>
              </a:rPr>
              <a:t>"Windows PowerShell (x86)" </a:t>
            </a:r>
            <a:r>
              <a:rPr lang="ja-JP" altLang="en-US" sz="2000" dirty="0">
                <a:latin typeface="+mn-ea"/>
              </a:rPr>
              <a:t>や </a:t>
            </a:r>
            <a:r>
              <a:rPr lang="en-US" altLang="ja-JP" sz="2000" dirty="0">
                <a:latin typeface="+mn-ea"/>
              </a:rPr>
              <a:t>"Windows PowerShell ISE" </a:t>
            </a:r>
            <a:r>
              <a:rPr lang="ja-JP" altLang="en-US" sz="2000" dirty="0">
                <a:latin typeface="+mn-ea"/>
              </a:rPr>
              <a:t>など類似する名前のアプリケーションが</a:t>
            </a:r>
            <a:endParaRPr lang="en-US" altLang="ja-JP" sz="2000" dirty="0">
              <a:latin typeface="+mn-ea"/>
            </a:endParaRPr>
          </a:p>
          <a:p>
            <a:pPr marL="0" indent="0">
              <a:buNone/>
            </a:pPr>
            <a:r>
              <a:rPr lang="ja-JP" altLang="en-US" sz="2000" dirty="0">
                <a:latin typeface="+mn-ea"/>
              </a:rPr>
              <a:t>　　　　ありますが、</a:t>
            </a:r>
            <a:r>
              <a:rPr lang="en-US" altLang="ja-JP" sz="2000" dirty="0">
                <a:latin typeface="+mn-ea"/>
              </a:rPr>
              <a:t>"Windows PowerShell" </a:t>
            </a:r>
            <a:r>
              <a:rPr lang="ja-JP" altLang="en-US" sz="2000" dirty="0">
                <a:latin typeface="+mn-ea"/>
              </a:rPr>
              <a:t>のみ記載されているアプリケーションを起動してください。</a:t>
            </a:r>
            <a:endParaRPr lang="en-US" altLang="ja-JP" sz="2000" dirty="0">
              <a:latin typeface="+mn-ea"/>
            </a:endParaRPr>
          </a:p>
          <a:p>
            <a:pPr marL="0" indent="0">
              <a:buNone/>
            </a:pPr>
            <a:r>
              <a:rPr lang="ja-JP" altLang="en-US" sz="2400" dirty="0">
                <a:latin typeface="+mn-ea"/>
              </a:rPr>
              <a:t>　②</a:t>
            </a:r>
            <a:r>
              <a:rPr lang="en-US" altLang="ja-JP" sz="2400" dirty="0">
                <a:latin typeface="+mn-ea"/>
              </a:rPr>
              <a:t>PowerShell </a:t>
            </a:r>
            <a:r>
              <a:rPr lang="ja-JP" altLang="en-US" sz="2400" dirty="0">
                <a:latin typeface="+mn-ea"/>
              </a:rPr>
              <a:t>実行ポリシーを </a:t>
            </a:r>
            <a:r>
              <a:rPr lang="en-US" altLang="ja-JP" sz="2400" dirty="0" err="1">
                <a:latin typeface="+mn-ea"/>
              </a:rPr>
              <a:t>RemoteSigned</a:t>
            </a:r>
            <a:r>
              <a:rPr lang="en-US" altLang="ja-JP" sz="2400" dirty="0">
                <a:latin typeface="+mn-ea"/>
              </a:rPr>
              <a:t> </a:t>
            </a:r>
            <a:r>
              <a:rPr lang="ja-JP" altLang="en-US" sz="2400" dirty="0">
                <a:latin typeface="+mn-ea"/>
              </a:rPr>
              <a:t>に設定します。</a:t>
            </a:r>
            <a:endParaRPr lang="en-US" altLang="ja-JP" sz="2400" dirty="0">
              <a:latin typeface="+mn-ea"/>
            </a:endParaRPr>
          </a:p>
          <a:p>
            <a:pPr marL="0" indent="0">
              <a:buNone/>
            </a:pPr>
            <a:r>
              <a:rPr lang="ja-JP" altLang="en-US" sz="2400" dirty="0">
                <a:latin typeface="+mn-ea"/>
              </a:rPr>
              <a:t>　　</a:t>
            </a:r>
            <a:r>
              <a:rPr lang="en-US" altLang="ja-JP" sz="2400" dirty="0">
                <a:latin typeface="+mn-ea"/>
              </a:rPr>
              <a:t>PowerShell</a:t>
            </a:r>
            <a:r>
              <a:rPr lang="ja-JP" altLang="en-US" sz="2400" dirty="0">
                <a:latin typeface="+mn-ea"/>
              </a:rPr>
              <a:t>のプロンプトから次のコマンドを実行します。</a:t>
            </a:r>
          </a:p>
          <a:p>
            <a:pPr marL="0" indent="0">
              <a:buNone/>
            </a:pPr>
            <a:r>
              <a:rPr lang="ja-JP" altLang="en-US" dirty="0"/>
              <a:t>　　</a:t>
            </a:r>
            <a:r>
              <a:rPr lang="en-US" altLang="ja-JP" sz="2000" dirty="0"/>
              <a:t>PS C:\WINDOWS\system32&gt; </a:t>
            </a:r>
            <a:r>
              <a:rPr lang="en-US" altLang="ja-JP" sz="2000" b="1" dirty="0"/>
              <a:t>Set-</a:t>
            </a:r>
            <a:r>
              <a:rPr lang="en-US" altLang="ja-JP" sz="2000" b="1" dirty="0" err="1"/>
              <a:t>ExecutionPolicy</a:t>
            </a:r>
            <a:r>
              <a:rPr lang="en-US" altLang="ja-JP" sz="2000" b="1" dirty="0"/>
              <a:t> </a:t>
            </a:r>
            <a:r>
              <a:rPr lang="en-US" altLang="ja-JP" sz="2000" b="1" dirty="0" err="1"/>
              <a:t>RemoteSigned</a:t>
            </a:r>
            <a:endParaRPr lang="en-US" altLang="ja-JP" sz="2000" b="1" dirty="0"/>
          </a:p>
          <a:p>
            <a:pPr marL="0" indent="0">
              <a:lnSpc>
                <a:spcPct val="100000"/>
              </a:lnSpc>
              <a:buNone/>
            </a:pPr>
            <a:r>
              <a:rPr lang="ja-JP" altLang="en-US" sz="2400" dirty="0">
                <a:latin typeface="+mn-ea"/>
              </a:rPr>
              <a:t>　　</a:t>
            </a:r>
            <a:r>
              <a:rPr lang="en-US" altLang="ja-JP" sz="2400" dirty="0">
                <a:latin typeface="+mn-ea"/>
              </a:rPr>
              <a:t>1)</a:t>
            </a:r>
            <a:r>
              <a:rPr lang="ja-JP" altLang="en-US" sz="2400" dirty="0">
                <a:latin typeface="+mn-ea"/>
              </a:rPr>
              <a:t>上記はコンピューターで一度だけ構成すれば、接続ごとに行う</a:t>
            </a:r>
            <a:br>
              <a:rPr lang="en-US" altLang="ja-JP" sz="2400" dirty="0">
                <a:latin typeface="+mn-ea"/>
              </a:rPr>
            </a:br>
            <a:r>
              <a:rPr lang="ja-JP" altLang="en-US" sz="2400" dirty="0">
                <a:latin typeface="+mn-ea"/>
              </a:rPr>
              <a:t>　　　必要はありません。</a:t>
            </a:r>
            <a:endParaRPr lang="en-US" altLang="ja-JP" sz="2400" dirty="0">
              <a:latin typeface="+mn-ea"/>
            </a:endParaRPr>
          </a:p>
          <a:p>
            <a:pPr marL="0" indent="0">
              <a:lnSpc>
                <a:spcPct val="100000"/>
              </a:lnSpc>
              <a:buNone/>
            </a:pPr>
            <a:r>
              <a:rPr lang="ja-JP" altLang="en-US" sz="2400" dirty="0">
                <a:latin typeface="+mn-ea"/>
              </a:rPr>
              <a:t>　　</a:t>
            </a:r>
            <a:r>
              <a:rPr lang="en-US" altLang="ja-JP" sz="2400" dirty="0">
                <a:latin typeface="+mn-ea"/>
              </a:rPr>
              <a:t>2)</a:t>
            </a:r>
            <a:r>
              <a:rPr lang="ja-JP" altLang="en-US" sz="2400" dirty="0">
                <a:latin typeface="+mn-ea"/>
              </a:rPr>
              <a:t> </a:t>
            </a:r>
            <a:r>
              <a:rPr lang="en-US" altLang="ja-JP" sz="2400" dirty="0">
                <a:latin typeface="+mn-ea"/>
              </a:rPr>
              <a:t>[</a:t>
            </a:r>
            <a:r>
              <a:rPr lang="ja-JP" altLang="en-US" sz="2400" dirty="0">
                <a:latin typeface="+mn-ea"/>
              </a:rPr>
              <a:t>実行ポリシーの変更</a:t>
            </a:r>
            <a:r>
              <a:rPr lang="en-US" altLang="ja-JP" sz="2400" dirty="0">
                <a:latin typeface="+mn-ea"/>
              </a:rPr>
              <a:t>] </a:t>
            </a:r>
            <a:r>
              <a:rPr lang="ja-JP" altLang="en-US" sz="2400" dirty="0">
                <a:latin typeface="+mn-ea"/>
              </a:rPr>
              <a:t>を求められますので、</a:t>
            </a:r>
            <a:r>
              <a:rPr lang="en-US" altLang="ja-JP" sz="2400" dirty="0">
                <a:latin typeface="+mn-ea"/>
              </a:rPr>
              <a:t>[Y] </a:t>
            </a:r>
            <a:r>
              <a:rPr lang="ja-JP" altLang="en-US" sz="2400" dirty="0">
                <a:latin typeface="+mn-ea"/>
              </a:rPr>
              <a:t>と入力して</a:t>
            </a:r>
            <a:br>
              <a:rPr lang="en-US" altLang="ja-JP" sz="2400" dirty="0">
                <a:latin typeface="+mn-ea"/>
              </a:rPr>
            </a:br>
            <a:r>
              <a:rPr lang="ja-JP" altLang="en-US" sz="2400" dirty="0">
                <a:latin typeface="+mn-ea"/>
              </a:rPr>
              <a:t>　　　 </a:t>
            </a:r>
            <a:r>
              <a:rPr lang="en-US" altLang="ja-JP" sz="2400" dirty="0">
                <a:latin typeface="+mn-ea"/>
              </a:rPr>
              <a:t>[Enter] </a:t>
            </a:r>
            <a:r>
              <a:rPr lang="ja-JP" altLang="en-US" sz="2400" dirty="0">
                <a:latin typeface="+mn-ea"/>
              </a:rPr>
              <a:t>キーを押下します。</a:t>
            </a:r>
            <a:endParaRPr lang="en-US" altLang="ja-JP" sz="2400" dirty="0">
              <a:latin typeface="+mn-ea"/>
            </a:endParaRPr>
          </a:p>
          <a:p>
            <a:pPr marL="0" indent="0">
              <a:lnSpc>
                <a:spcPct val="100000"/>
              </a:lnSpc>
              <a:buNone/>
            </a:pPr>
            <a:r>
              <a:rPr lang="ja-JP" altLang="en-US" sz="1900" dirty="0">
                <a:latin typeface="+mn-ea"/>
              </a:rPr>
              <a:t>　　　</a:t>
            </a:r>
            <a:r>
              <a:rPr lang="en-US" altLang="ja-JP" sz="1900" dirty="0">
                <a:latin typeface="+mn-ea"/>
              </a:rPr>
              <a:t>※</a:t>
            </a:r>
            <a:r>
              <a:rPr lang="ja-JP" altLang="en-US" sz="1900" dirty="0">
                <a:latin typeface="+mn-ea"/>
              </a:rPr>
              <a:t>警告が表示される場合がありますが、正常に接続されている証拠ですので問題ございません。</a:t>
            </a:r>
            <a:endParaRPr lang="en-US" altLang="ja-JP" sz="1900" dirty="0">
              <a:latin typeface="+mn-ea"/>
            </a:endParaRPr>
          </a:p>
          <a:p>
            <a:pPr marL="0" indent="0">
              <a:lnSpc>
                <a:spcPct val="100000"/>
              </a:lnSpc>
              <a:buNone/>
            </a:pPr>
            <a:r>
              <a:rPr lang="ja-JP" altLang="en-US" sz="1900" dirty="0">
                <a:latin typeface="+mn-ea"/>
              </a:rPr>
              <a:t>　　　</a:t>
            </a:r>
            <a:r>
              <a:rPr lang="en-US" altLang="ja-JP" sz="1900" dirty="0">
                <a:latin typeface="+mn-ea"/>
              </a:rPr>
              <a:t>※</a:t>
            </a:r>
            <a:r>
              <a:rPr lang="ja-JP" altLang="en-US" sz="1900" dirty="0">
                <a:latin typeface="+mn-ea"/>
              </a:rPr>
              <a:t>本件にかかわらず、</a:t>
            </a:r>
            <a:r>
              <a:rPr lang="en-US" altLang="ja-JP" sz="1900" dirty="0">
                <a:latin typeface="+mn-ea"/>
              </a:rPr>
              <a:t>Windows PowerShell </a:t>
            </a:r>
            <a:r>
              <a:rPr lang="ja-JP" altLang="en-US" sz="1900" dirty="0">
                <a:latin typeface="+mn-ea"/>
              </a:rPr>
              <a:t>内にて返る際の </a:t>
            </a:r>
            <a:r>
              <a:rPr lang="en-US" altLang="ja-JP" sz="1900" dirty="0">
                <a:latin typeface="+mn-ea"/>
              </a:rPr>
              <a:t>[</a:t>
            </a:r>
            <a:r>
              <a:rPr lang="ja-JP" altLang="en-US" sz="1900" dirty="0">
                <a:latin typeface="+mn-ea"/>
              </a:rPr>
              <a:t>黄色字で返る実行結果 </a:t>
            </a:r>
            <a:r>
              <a:rPr lang="en-US" altLang="ja-JP" sz="1900" dirty="0">
                <a:latin typeface="+mn-ea"/>
              </a:rPr>
              <a:t>: </a:t>
            </a:r>
            <a:r>
              <a:rPr lang="ja-JP" altLang="en-US" sz="1900" dirty="0">
                <a:latin typeface="+mn-ea"/>
              </a:rPr>
              <a:t>警告</a:t>
            </a:r>
            <a:r>
              <a:rPr lang="en-US" altLang="ja-JP" sz="1900" dirty="0">
                <a:latin typeface="+mn-ea"/>
              </a:rPr>
              <a:t>] </a:t>
            </a:r>
          </a:p>
          <a:p>
            <a:pPr marL="0" indent="0">
              <a:lnSpc>
                <a:spcPct val="100000"/>
              </a:lnSpc>
              <a:buNone/>
            </a:pPr>
            <a:r>
              <a:rPr lang="ja-JP" altLang="en-US" sz="1900" dirty="0">
                <a:latin typeface="+mn-ea"/>
              </a:rPr>
              <a:t>　　　　</a:t>
            </a:r>
            <a:r>
              <a:rPr lang="en-US" altLang="ja-JP" sz="1900" dirty="0">
                <a:latin typeface="+mn-ea"/>
              </a:rPr>
              <a:t>[</a:t>
            </a:r>
            <a:r>
              <a:rPr lang="ja-JP" altLang="en-US" sz="1900" dirty="0">
                <a:latin typeface="+mn-ea"/>
              </a:rPr>
              <a:t>赤色字で返る実行結果 </a:t>
            </a:r>
            <a:r>
              <a:rPr lang="en-US" altLang="ja-JP" sz="1900" dirty="0">
                <a:latin typeface="+mn-ea"/>
              </a:rPr>
              <a:t>: </a:t>
            </a:r>
            <a:r>
              <a:rPr lang="ja-JP" altLang="en-US" sz="1900" dirty="0">
                <a:latin typeface="+mn-ea"/>
              </a:rPr>
              <a:t>エラー</a:t>
            </a:r>
            <a:r>
              <a:rPr lang="en-US" altLang="ja-JP" sz="1900" dirty="0">
                <a:latin typeface="+mn-ea"/>
              </a:rPr>
              <a:t>] </a:t>
            </a:r>
            <a:r>
              <a:rPr lang="ja-JP" altLang="en-US" sz="1900" dirty="0">
                <a:latin typeface="+mn-ea"/>
              </a:rPr>
              <a:t>は、実行コマンドやお客様環境によってそれぞれ異なります。</a:t>
            </a:r>
            <a:endParaRPr lang="en-US" altLang="ja-JP" sz="1900" dirty="0">
              <a:latin typeface="+mn-ea"/>
            </a:endParaRPr>
          </a:p>
        </p:txBody>
      </p:sp>
      <p:sp>
        <p:nvSpPr>
          <p:cNvPr id="4" name="スライド番号プレースホルダー 3">
            <a:extLst>
              <a:ext uri="{FF2B5EF4-FFF2-40B4-BE49-F238E27FC236}">
                <a16:creationId xmlns:a16="http://schemas.microsoft.com/office/drawing/2014/main" id="{404C54EF-265F-B149-2B85-4E5D94B01094}"/>
              </a:ext>
            </a:extLst>
          </p:cNvPr>
          <p:cNvSpPr>
            <a:spLocks noGrp="1"/>
          </p:cNvSpPr>
          <p:nvPr>
            <p:ph type="sldNum" sz="quarter" idx="12"/>
          </p:nvPr>
        </p:nvSpPr>
        <p:spPr/>
        <p:txBody>
          <a:bodyPr/>
          <a:lstStyle/>
          <a:p>
            <a:fld id="{A7ED8495-5107-47C8-BA3E-5B9FBCF592B6}" type="slidenum">
              <a:rPr kumimoji="1" lang="ja-JP" altLang="en-US" smtClean="0"/>
              <a:t>17</a:t>
            </a:fld>
            <a:endParaRPr kumimoji="1" lang="ja-JP" altLang="en-US"/>
          </a:p>
        </p:txBody>
      </p:sp>
    </p:spTree>
    <p:extLst>
      <p:ext uri="{BB962C8B-B14F-4D97-AF65-F5344CB8AC3E}">
        <p14:creationId xmlns:p14="http://schemas.microsoft.com/office/powerpoint/2010/main" val="3473247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E20F9-44C3-CEEF-A52D-5F137697789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F209AF4-4C79-570B-B2EB-EB1F9D2FCBC0}"/>
              </a:ext>
            </a:extLst>
          </p:cNvPr>
          <p:cNvSpPr>
            <a:spLocks noGrp="1"/>
          </p:cNvSpPr>
          <p:nvPr>
            <p:ph type="title"/>
          </p:nvPr>
        </p:nvSpPr>
        <p:spPr/>
        <p:txBody>
          <a:bodyPr/>
          <a:lstStyle/>
          <a:p>
            <a:r>
              <a:rPr lang="ja-JP" altLang="en-US" b="1" dirty="0"/>
              <a:t>１．</a:t>
            </a:r>
            <a:r>
              <a:rPr lang="ja-JP" altLang="en-US" dirty="0"/>
              <a:t>管理者の作業環境を整備します</a:t>
            </a:r>
            <a:endParaRPr kumimoji="1" lang="ja-JP" altLang="en-US" b="1" dirty="0"/>
          </a:p>
        </p:txBody>
      </p:sp>
      <p:sp>
        <p:nvSpPr>
          <p:cNvPr id="3" name="コンテンツ プレースホルダー 2">
            <a:extLst>
              <a:ext uri="{FF2B5EF4-FFF2-40B4-BE49-F238E27FC236}">
                <a16:creationId xmlns:a16="http://schemas.microsoft.com/office/drawing/2014/main" id="{478ADAD5-50F3-D452-7068-750E05D2C56C}"/>
              </a:ext>
            </a:extLst>
          </p:cNvPr>
          <p:cNvSpPr>
            <a:spLocks noGrp="1"/>
          </p:cNvSpPr>
          <p:nvPr>
            <p:ph idx="1"/>
          </p:nvPr>
        </p:nvSpPr>
        <p:spPr>
          <a:xfrm>
            <a:off x="838199" y="1416676"/>
            <a:ext cx="10675513" cy="4939674"/>
          </a:xfrm>
        </p:spPr>
        <p:txBody>
          <a:bodyPr>
            <a:normAutofit fontScale="92500"/>
          </a:bodyPr>
          <a:lstStyle/>
          <a:p>
            <a:pPr marL="0" indent="0">
              <a:lnSpc>
                <a:spcPct val="110000"/>
              </a:lnSpc>
              <a:buNone/>
            </a:pPr>
            <a:r>
              <a:rPr kumimoji="1" lang="en-US" altLang="ja-JP" sz="2400" dirty="0">
                <a:latin typeface="+mn-ea"/>
              </a:rPr>
              <a:t>(2)</a:t>
            </a:r>
            <a:r>
              <a:rPr lang="ja-JP" altLang="en-US" sz="2400" dirty="0">
                <a:latin typeface="+mn-ea"/>
              </a:rPr>
              <a:t> </a:t>
            </a:r>
            <a:r>
              <a:rPr lang="en-US" altLang="ja-JP" sz="2400" dirty="0">
                <a:latin typeface="+mn-ea"/>
              </a:rPr>
              <a:t>“Exchange Online PowerShell” </a:t>
            </a:r>
            <a:r>
              <a:rPr lang="ja-JP" altLang="en-US" sz="2400" dirty="0">
                <a:latin typeface="+mn-ea"/>
              </a:rPr>
              <a:t>モジュールをインストールします。</a:t>
            </a:r>
            <a:endParaRPr lang="en-US" altLang="ja-JP" sz="2400" dirty="0">
              <a:latin typeface="+mn-ea"/>
            </a:endParaRPr>
          </a:p>
          <a:p>
            <a:pPr marL="0" indent="0">
              <a:lnSpc>
                <a:spcPct val="110000"/>
              </a:lnSpc>
              <a:buNone/>
            </a:pPr>
            <a:r>
              <a:rPr lang="ja-JP" altLang="en-US" sz="2400" dirty="0">
                <a:latin typeface="+mn-ea"/>
              </a:rPr>
              <a:t>　　</a:t>
            </a:r>
            <a:r>
              <a:rPr lang="en-US" altLang="ja-JP" sz="2100" dirty="0">
                <a:latin typeface="+mn-ea"/>
              </a:rPr>
              <a:t>PS C:\WINDOWS\system32&gt; </a:t>
            </a:r>
            <a:r>
              <a:rPr lang="en-US" altLang="ja-JP" sz="2100" b="1" dirty="0">
                <a:latin typeface="+mn-ea"/>
              </a:rPr>
              <a:t>Install-Module -Name </a:t>
            </a:r>
            <a:r>
              <a:rPr lang="en-US" altLang="ja-JP" sz="2100" b="1" dirty="0" err="1">
                <a:latin typeface="+mn-ea"/>
              </a:rPr>
              <a:t>ExchangeOnlineManagement</a:t>
            </a:r>
            <a:endParaRPr lang="en-US" altLang="ja-JP" sz="2100" b="1" dirty="0">
              <a:latin typeface="+mn-ea"/>
            </a:endParaRPr>
          </a:p>
          <a:p>
            <a:pPr marL="0" indent="0">
              <a:lnSpc>
                <a:spcPct val="110000"/>
              </a:lnSpc>
              <a:buNone/>
            </a:pPr>
            <a:endParaRPr lang="en-US" altLang="ja-JP" sz="1800" b="1" dirty="0">
              <a:latin typeface="+mn-ea"/>
            </a:endParaRPr>
          </a:p>
          <a:p>
            <a:pPr marL="0" indent="0">
              <a:buNone/>
            </a:pPr>
            <a:r>
              <a:rPr lang="ja-JP" altLang="en-US" sz="2400" dirty="0">
                <a:latin typeface="+mn-ea"/>
              </a:rPr>
              <a:t>　①上記コマンドレットは </a:t>
            </a:r>
            <a:r>
              <a:rPr lang="en-US" altLang="ja-JP" sz="2400" dirty="0">
                <a:latin typeface="+mn-ea"/>
              </a:rPr>
              <a:t>2 </a:t>
            </a:r>
            <a:r>
              <a:rPr lang="ja-JP" altLang="en-US" sz="2400" dirty="0">
                <a:latin typeface="+mn-ea"/>
              </a:rPr>
              <a:t>回目以降の接続時には不要となります。</a:t>
            </a:r>
          </a:p>
          <a:p>
            <a:pPr marL="0" indent="0">
              <a:buNone/>
            </a:pPr>
            <a:r>
              <a:rPr lang="ja-JP" altLang="en-US" sz="2400" dirty="0">
                <a:latin typeface="+mn-ea"/>
              </a:rPr>
              <a:t>　②</a:t>
            </a:r>
            <a:r>
              <a:rPr lang="en-US" altLang="ja-JP" sz="2400" dirty="0">
                <a:latin typeface="+mn-ea"/>
              </a:rPr>
              <a:t>“</a:t>
            </a:r>
            <a:r>
              <a:rPr lang="ja-JP" altLang="en-US" sz="2400" dirty="0">
                <a:latin typeface="+mn-ea"/>
              </a:rPr>
              <a:t>インストールしますか？</a:t>
            </a:r>
            <a:r>
              <a:rPr lang="en-US" altLang="ja-JP" sz="2400" dirty="0">
                <a:latin typeface="+mn-ea"/>
              </a:rPr>
              <a:t>” </a:t>
            </a:r>
            <a:r>
              <a:rPr lang="ja-JP" altLang="en-US" sz="2400" dirty="0">
                <a:latin typeface="+mn-ea"/>
              </a:rPr>
              <a:t>のメッセージが表示されましたら </a:t>
            </a:r>
            <a:r>
              <a:rPr lang="en-US" altLang="ja-JP" sz="2400" dirty="0">
                <a:latin typeface="+mn-ea"/>
              </a:rPr>
              <a:t>[Y] </a:t>
            </a:r>
            <a:r>
              <a:rPr lang="ja-JP" altLang="en-US" sz="2400" dirty="0">
                <a:latin typeface="+mn-ea"/>
              </a:rPr>
              <a:t>と入力して </a:t>
            </a:r>
            <a:br>
              <a:rPr lang="en-US" altLang="ja-JP" sz="2400" dirty="0">
                <a:latin typeface="+mn-ea"/>
              </a:rPr>
            </a:br>
            <a:r>
              <a:rPr lang="ja-JP" altLang="en-US" sz="2400" dirty="0">
                <a:latin typeface="+mn-ea"/>
              </a:rPr>
              <a:t>　　</a:t>
            </a:r>
            <a:r>
              <a:rPr lang="en-US" altLang="ja-JP" sz="2400" dirty="0">
                <a:latin typeface="+mn-ea"/>
              </a:rPr>
              <a:t>[Enter] </a:t>
            </a:r>
            <a:r>
              <a:rPr lang="ja-JP" altLang="en-US" sz="2400" dirty="0">
                <a:latin typeface="+mn-ea"/>
              </a:rPr>
              <a:t>キーを押下します。</a:t>
            </a:r>
          </a:p>
          <a:p>
            <a:pPr marL="0" indent="0">
              <a:buNone/>
            </a:pPr>
            <a:r>
              <a:rPr lang="ja-JP" altLang="en-US" sz="2400" dirty="0">
                <a:latin typeface="+mn-ea"/>
              </a:rPr>
              <a:t>　③「続行するには </a:t>
            </a:r>
            <a:r>
              <a:rPr lang="en-US" altLang="ja-JP" sz="2400" dirty="0">
                <a:latin typeface="+mn-ea"/>
              </a:rPr>
              <a:t>NuGet </a:t>
            </a:r>
            <a:r>
              <a:rPr lang="ja-JP" altLang="en-US" sz="2400" dirty="0">
                <a:latin typeface="+mn-ea"/>
              </a:rPr>
              <a:t>プロバイダーが必要です</a:t>
            </a:r>
            <a:r>
              <a:rPr lang="en-US" altLang="ja-JP" sz="2400" dirty="0">
                <a:latin typeface="+mn-ea"/>
              </a:rPr>
              <a:t>…</a:t>
            </a:r>
            <a:r>
              <a:rPr lang="ja-JP" altLang="en-US" sz="2400" dirty="0">
                <a:latin typeface="+mn-ea"/>
              </a:rPr>
              <a:t>」、あるいは</a:t>
            </a:r>
          </a:p>
          <a:p>
            <a:pPr marL="0" indent="0">
              <a:buNone/>
            </a:pPr>
            <a:r>
              <a:rPr lang="ja-JP" altLang="en-US" sz="2400" dirty="0">
                <a:latin typeface="+mn-ea"/>
              </a:rPr>
              <a:t>　　「</a:t>
            </a:r>
            <a:r>
              <a:rPr lang="en-US" altLang="ja-JP" sz="2400" dirty="0">
                <a:latin typeface="+mn-ea"/>
              </a:rPr>
              <a:t>NuGet provider is required to continue …</a:t>
            </a:r>
            <a:r>
              <a:rPr lang="ja-JP" altLang="en-US" sz="2400" dirty="0">
                <a:latin typeface="+mn-ea"/>
              </a:rPr>
              <a:t>」 と表示されましたら、</a:t>
            </a:r>
            <a:br>
              <a:rPr lang="en-US" altLang="ja-JP" sz="2400" dirty="0">
                <a:latin typeface="+mn-ea"/>
              </a:rPr>
            </a:br>
            <a:r>
              <a:rPr lang="ja-JP" altLang="en-US" sz="2400" dirty="0">
                <a:latin typeface="+mn-ea"/>
              </a:rPr>
              <a:t>　　　</a:t>
            </a:r>
            <a:r>
              <a:rPr lang="en-US" altLang="ja-JP" sz="2400" dirty="0">
                <a:latin typeface="+mn-ea"/>
              </a:rPr>
              <a:t>”Y” </a:t>
            </a:r>
            <a:r>
              <a:rPr lang="ja-JP" altLang="en-US" sz="2400" dirty="0">
                <a:latin typeface="+mn-ea"/>
              </a:rPr>
              <a:t>を入力し、先に進めてください。</a:t>
            </a:r>
          </a:p>
          <a:p>
            <a:pPr marL="0" indent="0">
              <a:buNone/>
            </a:pPr>
            <a:r>
              <a:rPr lang="ja-JP" altLang="en-US" sz="2400" dirty="0">
                <a:latin typeface="+mn-ea"/>
              </a:rPr>
              <a:t>　④また、続けて「信頼されていないリポジトリ・・」と表示されましたら、</a:t>
            </a:r>
            <a:br>
              <a:rPr lang="en-US" altLang="ja-JP" sz="2400" dirty="0">
                <a:latin typeface="+mn-ea"/>
              </a:rPr>
            </a:br>
            <a:r>
              <a:rPr lang="ja-JP" altLang="en-US" sz="2400" dirty="0">
                <a:latin typeface="+mn-ea"/>
              </a:rPr>
              <a:t>　　</a:t>
            </a:r>
            <a:r>
              <a:rPr lang="en-US" altLang="ja-JP" sz="2400" dirty="0">
                <a:latin typeface="+mn-ea"/>
              </a:rPr>
              <a:t>“Y” </a:t>
            </a:r>
            <a:r>
              <a:rPr lang="ja-JP" altLang="en-US" sz="2400" dirty="0">
                <a:latin typeface="+mn-ea"/>
              </a:rPr>
              <a:t>を入力し、先に進めてください。</a:t>
            </a:r>
            <a:endParaRPr lang="en-US" altLang="ja-JP" sz="2400" dirty="0">
              <a:latin typeface="+mn-ea"/>
            </a:endParaRPr>
          </a:p>
          <a:p>
            <a:pPr marL="0" indent="0">
              <a:buNone/>
            </a:pPr>
            <a:endParaRPr lang="ja-JP" altLang="en-US" sz="2400" dirty="0">
              <a:latin typeface="+mn-ea"/>
            </a:endParaRPr>
          </a:p>
          <a:p>
            <a:pPr marL="0" indent="0">
              <a:buNone/>
            </a:pPr>
            <a:endParaRPr lang="en-US" altLang="ja-JP" sz="2400" dirty="0">
              <a:latin typeface="+mn-ea"/>
            </a:endParaRPr>
          </a:p>
        </p:txBody>
      </p:sp>
      <p:sp>
        <p:nvSpPr>
          <p:cNvPr id="4" name="スライド番号プレースホルダー 3">
            <a:extLst>
              <a:ext uri="{FF2B5EF4-FFF2-40B4-BE49-F238E27FC236}">
                <a16:creationId xmlns:a16="http://schemas.microsoft.com/office/drawing/2014/main" id="{57A23E87-5D80-809F-0AE4-0DBE139824B6}"/>
              </a:ext>
            </a:extLst>
          </p:cNvPr>
          <p:cNvSpPr>
            <a:spLocks noGrp="1"/>
          </p:cNvSpPr>
          <p:nvPr>
            <p:ph type="sldNum" sz="quarter" idx="12"/>
          </p:nvPr>
        </p:nvSpPr>
        <p:spPr/>
        <p:txBody>
          <a:bodyPr/>
          <a:lstStyle/>
          <a:p>
            <a:fld id="{A7ED8495-5107-47C8-BA3E-5B9FBCF592B6}" type="slidenum">
              <a:rPr kumimoji="1" lang="ja-JP" altLang="en-US" smtClean="0"/>
              <a:t>18</a:t>
            </a:fld>
            <a:endParaRPr kumimoji="1" lang="ja-JP" altLang="en-US"/>
          </a:p>
        </p:txBody>
      </p:sp>
    </p:spTree>
    <p:extLst>
      <p:ext uri="{BB962C8B-B14F-4D97-AF65-F5344CB8AC3E}">
        <p14:creationId xmlns:p14="http://schemas.microsoft.com/office/powerpoint/2010/main" val="3086077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82CDD-1E47-F46F-5181-02E80C47220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CB4586F-688C-0FE4-70EA-EB234427B32B}"/>
              </a:ext>
            </a:extLst>
          </p:cNvPr>
          <p:cNvSpPr>
            <a:spLocks noGrp="1"/>
          </p:cNvSpPr>
          <p:nvPr>
            <p:ph type="title"/>
          </p:nvPr>
        </p:nvSpPr>
        <p:spPr/>
        <p:txBody>
          <a:bodyPr/>
          <a:lstStyle/>
          <a:p>
            <a:r>
              <a:rPr lang="ja-JP" altLang="en-US" b="1" dirty="0"/>
              <a:t>１．</a:t>
            </a:r>
            <a:r>
              <a:rPr lang="ja-JP" altLang="en-US" dirty="0"/>
              <a:t>管理者の作業環境を整備します</a:t>
            </a:r>
            <a:endParaRPr kumimoji="1" lang="ja-JP" altLang="en-US" b="1" dirty="0"/>
          </a:p>
        </p:txBody>
      </p:sp>
      <p:sp>
        <p:nvSpPr>
          <p:cNvPr id="3" name="コンテンツ プレースホルダー 2">
            <a:extLst>
              <a:ext uri="{FF2B5EF4-FFF2-40B4-BE49-F238E27FC236}">
                <a16:creationId xmlns:a16="http://schemas.microsoft.com/office/drawing/2014/main" id="{79A56AF4-581D-CAAF-693D-FE2B17476168}"/>
              </a:ext>
            </a:extLst>
          </p:cNvPr>
          <p:cNvSpPr>
            <a:spLocks noGrp="1"/>
          </p:cNvSpPr>
          <p:nvPr>
            <p:ph idx="1"/>
          </p:nvPr>
        </p:nvSpPr>
        <p:spPr>
          <a:xfrm>
            <a:off x="838199" y="1416676"/>
            <a:ext cx="10675513" cy="4939674"/>
          </a:xfrm>
        </p:spPr>
        <p:txBody>
          <a:bodyPr>
            <a:normAutofit/>
          </a:bodyPr>
          <a:lstStyle/>
          <a:p>
            <a:pPr marL="0" indent="0">
              <a:lnSpc>
                <a:spcPct val="120000"/>
              </a:lnSpc>
              <a:buNone/>
            </a:pPr>
            <a:r>
              <a:rPr kumimoji="1" lang="en-US" altLang="ja-JP" sz="2400" dirty="0">
                <a:latin typeface="+mn-ea"/>
              </a:rPr>
              <a:t>(3)</a:t>
            </a:r>
            <a:r>
              <a:rPr lang="ja-JP" altLang="en-US" sz="2400" dirty="0">
                <a:latin typeface="+mn-ea"/>
              </a:rPr>
              <a:t> 「</a:t>
            </a:r>
            <a:r>
              <a:rPr lang="en-US" altLang="ja-JP" sz="2400" dirty="0">
                <a:latin typeface="+mn-ea"/>
              </a:rPr>
              <a:t>Exchange Online PowerShell </a:t>
            </a:r>
            <a:r>
              <a:rPr lang="ja-JP" altLang="en-US" sz="2400" dirty="0">
                <a:latin typeface="+mn-ea"/>
              </a:rPr>
              <a:t>モジュール」を読み込みます。</a:t>
            </a:r>
            <a:br>
              <a:rPr lang="en-US" altLang="ja-JP" sz="2400" dirty="0">
                <a:latin typeface="+mn-ea"/>
              </a:rPr>
            </a:br>
            <a:r>
              <a:rPr lang="ja-JP" altLang="en-US" sz="2400" dirty="0">
                <a:latin typeface="+mn-ea"/>
              </a:rPr>
              <a:t>　次のコマンドを</a:t>
            </a:r>
            <a:r>
              <a:rPr lang="en-US" altLang="ja-JP" sz="2400" dirty="0">
                <a:latin typeface="+mn-ea"/>
              </a:rPr>
              <a:t>PowerShell</a:t>
            </a:r>
            <a:r>
              <a:rPr lang="ja-JP" altLang="en-US" sz="2400" dirty="0">
                <a:latin typeface="+mn-ea"/>
              </a:rPr>
              <a:t>で実行します。</a:t>
            </a:r>
          </a:p>
          <a:p>
            <a:pPr marL="0" indent="0">
              <a:lnSpc>
                <a:spcPct val="120000"/>
              </a:lnSpc>
              <a:buNone/>
            </a:pPr>
            <a:r>
              <a:rPr lang="ja-JP" altLang="en-US" sz="2400" dirty="0">
                <a:latin typeface="+mn-ea"/>
              </a:rPr>
              <a:t>　　　</a:t>
            </a:r>
            <a:r>
              <a:rPr lang="en-US" altLang="ja-JP" sz="2000" dirty="0">
                <a:latin typeface="+mn-ea"/>
              </a:rPr>
              <a:t>PS C:\WINDOWS\system32&gt;</a:t>
            </a:r>
            <a:r>
              <a:rPr lang="en-US" altLang="ja-JP" sz="2000" b="1" dirty="0">
                <a:latin typeface="+mn-ea"/>
              </a:rPr>
              <a:t>Import-Module </a:t>
            </a:r>
            <a:r>
              <a:rPr lang="en-US" altLang="ja-JP" sz="2000" b="1" dirty="0" err="1">
                <a:latin typeface="+mn-ea"/>
              </a:rPr>
              <a:t>ExchangeOnlineManagement</a:t>
            </a:r>
            <a:endParaRPr lang="en-US" altLang="ja-JP" sz="2000" b="1" dirty="0">
              <a:latin typeface="+mn-ea"/>
            </a:endParaRPr>
          </a:p>
          <a:p>
            <a:pPr marL="0" indent="0">
              <a:buNone/>
            </a:pPr>
            <a:endParaRPr lang="en-US" altLang="ja-JP" sz="2400" dirty="0">
              <a:latin typeface="+mn-ea"/>
            </a:endParaRPr>
          </a:p>
          <a:p>
            <a:pPr marL="0" indent="0">
              <a:buNone/>
            </a:pPr>
            <a:r>
              <a:rPr lang="en-US" altLang="ja-JP" sz="2400" b="1" dirty="0">
                <a:latin typeface="+mn-ea"/>
              </a:rPr>
              <a:t>※</a:t>
            </a:r>
            <a:r>
              <a:rPr lang="ja-JP" altLang="en-US" sz="2400" b="1" dirty="0">
                <a:latin typeface="+mn-ea"/>
              </a:rPr>
              <a:t>ここまでの処理は、最初に</a:t>
            </a:r>
            <a:r>
              <a:rPr lang="en-US" altLang="ja-JP" sz="2400" b="1" dirty="0">
                <a:latin typeface="+mn-ea"/>
              </a:rPr>
              <a:t>1</a:t>
            </a:r>
            <a:r>
              <a:rPr lang="ja-JP" altLang="en-US" sz="2400" b="1" dirty="0">
                <a:latin typeface="+mn-ea"/>
              </a:rPr>
              <a:t>回だけ実施していただければよく、</a:t>
            </a:r>
            <a:endParaRPr lang="en-US" altLang="ja-JP" sz="2400" b="1" dirty="0">
              <a:latin typeface="+mn-ea"/>
            </a:endParaRPr>
          </a:p>
          <a:p>
            <a:pPr marL="0" indent="0">
              <a:buNone/>
            </a:pPr>
            <a:r>
              <a:rPr lang="ja-JP" altLang="en-US" sz="2400" b="1" dirty="0">
                <a:latin typeface="+mn-ea"/>
              </a:rPr>
              <a:t>　</a:t>
            </a:r>
            <a:r>
              <a:rPr lang="en-US" altLang="ja-JP" sz="2400" b="1" dirty="0">
                <a:latin typeface="+mn-ea"/>
              </a:rPr>
              <a:t>2</a:t>
            </a:r>
            <a:r>
              <a:rPr lang="ja-JP" altLang="en-US" sz="2400" b="1" dirty="0">
                <a:latin typeface="+mn-ea"/>
              </a:rPr>
              <a:t>回目以降は実施する必要はございません。</a:t>
            </a:r>
            <a:endParaRPr lang="en-US" altLang="ja-JP" sz="2400" b="1" dirty="0">
              <a:latin typeface="+mn-ea"/>
            </a:endParaRPr>
          </a:p>
        </p:txBody>
      </p:sp>
      <p:sp>
        <p:nvSpPr>
          <p:cNvPr id="4" name="スライド番号プレースホルダー 3">
            <a:extLst>
              <a:ext uri="{FF2B5EF4-FFF2-40B4-BE49-F238E27FC236}">
                <a16:creationId xmlns:a16="http://schemas.microsoft.com/office/drawing/2014/main" id="{3681894C-B59A-8259-36F0-3F5A74DD93C7}"/>
              </a:ext>
            </a:extLst>
          </p:cNvPr>
          <p:cNvSpPr>
            <a:spLocks noGrp="1"/>
          </p:cNvSpPr>
          <p:nvPr>
            <p:ph type="sldNum" sz="quarter" idx="12"/>
          </p:nvPr>
        </p:nvSpPr>
        <p:spPr/>
        <p:txBody>
          <a:bodyPr/>
          <a:lstStyle/>
          <a:p>
            <a:fld id="{A7ED8495-5107-47C8-BA3E-5B9FBCF592B6}" type="slidenum">
              <a:rPr kumimoji="1" lang="ja-JP" altLang="en-US" smtClean="0"/>
              <a:t>19</a:t>
            </a:fld>
            <a:endParaRPr kumimoji="1" lang="ja-JP" altLang="en-US"/>
          </a:p>
        </p:txBody>
      </p:sp>
    </p:spTree>
    <p:extLst>
      <p:ext uri="{BB962C8B-B14F-4D97-AF65-F5344CB8AC3E}">
        <p14:creationId xmlns:p14="http://schemas.microsoft.com/office/powerpoint/2010/main" val="242848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CC144A-728B-B878-002C-03603BBF6041}"/>
              </a:ext>
            </a:extLst>
          </p:cNvPr>
          <p:cNvSpPr>
            <a:spLocks noGrp="1"/>
          </p:cNvSpPr>
          <p:nvPr>
            <p:ph type="title"/>
          </p:nvPr>
        </p:nvSpPr>
        <p:spPr/>
        <p:txBody>
          <a:bodyPr/>
          <a:lstStyle/>
          <a:p>
            <a:r>
              <a:rPr kumimoji="1" lang="ja-JP" altLang="en-US" b="1" dirty="0"/>
              <a:t>「</a:t>
            </a:r>
            <a:r>
              <a:rPr kumimoji="1" lang="ja-JP" altLang="en-US" b="1" u="sng" dirty="0"/>
              <a:t>高度な配信」と本設定との関係について</a:t>
            </a:r>
          </a:p>
        </p:txBody>
      </p:sp>
      <p:sp>
        <p:nvSpPr>
          <p:cNvPr id="3" name="コンテンツ プレースホルダー 2">
            <a:extLst>
              <a:ext uri="{FF2B5EF4-FFF2-40B4-BE49-F238E27FC236}">
                <a16:creationId xmlns:a16="http://schemas.microsoft.com/office/drawing/2014/main" id="{96871EDB-4506-9B13-111B-179491181B5B}"/>
              </a:ext>
            </a:extLst>
          </p:cNvPr>
          <p:cNvSpPr>
            <a:spLocks noGrp="1"/>
          </p:cNvSpPr>
          <p:nvPr>
            <p:ph idx="1"/>
          </p:nvPr>
        </p:nvSpPr>
        <p:spPr/>
        <p:txBody>
          <a:bodyPr>
            <a:normAutofit fontScale="70000" lnSpcReduction="20000"/>
          </a:bodyPr>
          <a:lstStyle/>
          <a:p>
            <a:pPr marL="514350" indent="-514350">
              <a:lnSpc>
                <a:spcPct val="120000"/>
              </a:lnSpc>
              <a:buFont typeface="+mj-lt"/>
              <a:buAutoNum type="arabicPeriod"/>
            </a:pPr>
            <a:r>
              <a:rPr kumimoji="1" lang="en-US" altLang="ja-JP" dirty="0"/>
              <a:t>KIS </a:t>
            </a:r>
            <a:r>
              <a:rPr kumimoji="1" lang="en-US" altLang="ja-JP" dirty="0" err="1"/>
              <a:t>MailMon</a:t>
            </a:r>
            <a:r>
              <a:rPr kumimoji="1" lang="ja-JP" altLang="en-US" dirty="0"/>
              <a:t>では、</a:t>
            </a:r>
            <a:r>
              <a:rPr kumimoji="1" lang="en-US" altLang="ja-JP" dirty="0"/>
              <a:t>M365</a:t>
            </a:r>
            <a:r>
              <a:rPr kumimoji="1" lang="ja-JP" altLang="en-US" dirty="0"/>
              <a:t>を</a:t>
            </a:r>
            <a:r>
              <a:rPr lang="ja-JP" altLang="en-US" dirty="0"/>
              <a:t>メールシステムとして</a:t>
            </a:r>
            <a:r>
              <a:rPr kumimoji="1" lang="ja-JP" altLang="en-US" dirty="0"/>
              <a:t>利用されている利用者様が、訓練時のメールを確実にメールサーバで受信できるように</a:t>
            </a:r>
            <a:r>
              <a:rPr lang="en-US" altLang="ja-JP" dirty="0"/>
              <a:t>Microsoft</a:t>
            </a:r>
            <a:r>
              <a:rPr lang="ja-JP" altLang="en-US" dirty="0"/>
              <a:t> </a:t>
            </a:r>
            <a:r>
              <a:rPr lang="en-US" altLang="ja-JP" dirty="0"/>
              <a:t>Defender</a:t>
            </a:r>
            <a:r>
              <a:rPr lang="ja-JP" altLang="en-US" dirty="0"/>
              <a:t>の「高度な配信」設定を推薦しております。</a:t>
            </a:r>
            <a:endParaRPr lang="en-US" altLang="ja-JP" dirty="0"/>
          </a:p>
          <a:p>
            <a:pPr marL="514350" indent="-514350">
              <a:lnSpc>
                <a:spcPct val="120000"/>
              </a:lnSpc>
              <a:buFont typeface="+mj-lt"/>
              <a:buAutoNum type="arabicPeriod"/>
            </a:pPr>
            <a:r>
              <a:rPr kumimoji="1" lang="ja-JP" altLang="en-US" dirty="0"/>
              <a:t>「高度な配信」は</a:t>
            </a:r>
            <a:r>
              <a:rPr kumimoji="1" lang="en-US" altLang="ja-JP" dirty="0"/>
              <a:t>KIS </a:t>
            </a:r>
            <a:r>
              <a:rPr kumimoji="1" lang="en-US" altLang="ja-JP" dirty="0" err="1"/>
              <a:t>MailMon</a:t>
            </a:r>
            <a:r>
              <a:rPr kumimoji="1" lang="ja-JP" altLang="en-US" dirty="0"/>
              <a:t>より送信された訓練メールを利用者様のメールサーバ</a:t>
            </a:r>
            <a:r>
              <a:rPr kumimoji="1" lang="en-US" altLang="ja-JP" dirty="0"/>
              <a:t>(Exchange Online)</a:t>
            </a:r>
            <a:r>
              <a:rPr kumimoji="1" lang="ja-JP" altLang="en-US" dirty="0"/>
              <a:t>で問題なく受信してもらうための設定となりますが、あくまでメールサーバの</a:t>
            </a:r>
            <a:r>
              <a:rPr kumimoji="1" lang="en-US" altLang="ja-JP" dirty="0" err="1"/>
              <a:t>MailBox</a:t>
            </a:r>
            <a:r>
              <a:rPr lang="ja-JP" altLang="en-US" dirty="0"/>
              <a:t>へ受信するまでの設定となります。</a:t>
            </a:r>
            <a:endParaRPr lang="en-US" altLang="ja-JP" dirty="0"/>
          </a:p>
          <a:p>
            <a:pPr marL="514350" indent="-514350">
              <a:lnSpc>
                <a:spcPct val="120000"/>
              </a:lnSpc>
              <a:buFont typeface="+mj-lt"/>
              <a:buAutoNum type="arabicPeriod"/>
            </a:pPr>
            <a:r>
              <a:rPr kumimoji="1" lang="ja-JP" altLang="en-US" dirty="0"/>
              <a:t>訓練対象者の方は、メールを見る際には</a:t>
            </a:r>
            <a:r>
              <a:rPr kumimoji="1" lang="en-US" altLang="ja-JP" dirty="0"/>
              <a:t>Outlook(</a:t>
            </a:r>
            <a:r>
              <a:rPr kumimoji="1" lang="ja-JP" altLang="en-US" dirty="0"/>
              <a:t>メーラー</a:t>
            </a:r>
            <a:r>
              <a:rPr kumimoji="1" lang="en-US" altLang="ja-JP" dirty="0"/>
              <a:t>)</a:t>
            </a:r>
            <a:r>
              <a:rPr kumimoji="1" lang="ja-JP" altLang="en-US" dirty="0"/>
              <a:t>を利用してメールを閲覧されることになりますが、この際</a:t>
            </a:r>
            <a:r>
              <a:rPr kumimoji="1" lang="en-US" altLang="ja-JP" dirty="0"/>
              <a:t>Outlook</a:t>
            </a:r>
            <a:r>
              <a:rPr kumimoji="1" lang="ja-JP" altLang="en-US" dirty="0"/>
              <a:t>で実施される迷惑メールフィルタなどは、</a:t>
            </a:r>
            <a:r>
              <a:rPr kumimoji="1" lang="en-US" altLang="ja-JP" dirty="0"/>
              <a:t>Outlook</a:t>
            </a:r>
            <a:r>
              <a:rPr kumimoji="1" lang="ja-JP" altLang="en-US" dirty="0"/>
              <a:t>の機能として働くため、「高度な配信」の設定ではパスできない場合があります。</a:t>
            </a:r>
            <a:endParaRPr kumimoji="1" lang="en-US" altLang="ja-JP" dirty="0"/>
          </a:p>
          <a:p>
            <a:pPr marL="514350" indent="-514350">
              <a:lnSpc>
                <a:spcPct val="120000"/>
              </a:lnSpc>
              <a:buFont typeface="+mj-lt"/>
              <a:buAutoNum type="arabicPeriod"/>
            </a:pPr>
            <a:r>
              <a:rPr kumimoji="1" lang="ja-JP" altLang="en-US" b="1" dirty="0"/>
              <a:t>この「信頼できる差出人のリスト」設定は、</a:t>
            </a:r>
            <a:r>
              <a:rPr kumimoji="1" lang="en-US" altLang="ja-JP" b="1" dirty="0"/>
              <a:t>Outlook</a:t>
            </a:r>
            <a:r>
              <a:rPr kumimoji="1" lang="ja-JP" altLang="en-US" b="1" dirty="0"/>
              <a:t>側で訓練メールが迷惑メールフォルダに配信されたり、メールの一部機能をブロックされることを防ぐための設定となります。</a:t>
            </a:r>
            <a:endParaRPr kumimoji="1" lang="en-US" altLang="ja-JP" b="1" dirty="0"/>
          </a:p>
        </p:txBody>
      </p:sp>
      <p:sp>
        <p:nvSpPr>
          <p:cNvPr id="4" name="スライド番号プレースホルダー 3">
            <a:extLst>
              <a:ext uri="{FF2B5EF4-FFF2-40B4-BE49-F238E27FC236}">
                <a16:creationId xmlns:a16="http://schemas.microsoft.com/office/drawing/2014/main" id="{46C9A22E-1C91-2F1A-B2EB-8216C2697801}"/>
              </a:ext>
            </a:extLst>
          </p:cNvPr>
          <p:cNvSpPr>
            <a:spLocks noGrp="1"/>
          </p:cNvSpPr>
          <p:nvPr>
            <p:ph type="sldNum" sz="quarter" idx="12"/>
          </p:nvPr>
        </p:nvSpPr>
        <p:spPr/>
        <p:txBody>
          <a:bodyPr/>
          <a:lstStyle/>
          <a:p>
            <a:fld id="{A7ED8495-5107-47C8-BA3E-5B9FBCF592B6}" type="slidenum">
              <a:rPr kumimoji="1" lang="ja-JP" altLang="en-US" smtClean="0"/>
              <a:t>2</a:t>
            </a:fld>
            <a:endParaRPr kumimoji="1" lang="ja-JP" altLang="en-US"/>
          </a:p>
        </p:txBody>
      </p:sp>
    </p:spTree>
    <p:extLst>
      <p:ext uri="{BB962C8B-B14F-4D97-AF65-F5344CB8AC3E}">
        <p14:creationId xmlns:p14="http://schemas.microsoft.com/office/powerpoint/2010/main" val="1552409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E9C8F-BC42-4B39-C4AB-E69EEBCFCF5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1DAD2AD-18E8-E2DE-4873-F1880FC9435A}"/>
              </a:ext>
            </a:extLst>
          </p:cNvPr>
          <p:cNvSpPr>
            <a:spLocks noGrp="1"/>
          </p:cNvSpPr>
          <p:nvPr>
            <p:ph type="title"/>
          </p:nvPr>
        </p:nvSpPr>
        <p:spPr/>
        <p:txBody>
          <a:bodyPr/>
          <a:lstStyle/>
          <a:p>
            <a:r>
              <a:rPr lang="ja-JP" altLang="en-US" b="1" dirty="0"/>
              <a:t>２．</a:t>
            </a:r>
            <a:r>
              <a:rPr lang="en-US" altLang="ja-JP" b="1" dirty="0"/>
              <a:t> Exchange Online PowerShell </a:t>
            </a:r>
            <a:r>
              <a:rPr lang="ja-JP" altLang="en-US" b="1" dirty="0"/>
              <a:t>に接続する</a:t>
            </a:r>
            <a:endParaRPr kumimoji="1" lang="ja-JP" altLang="en-US" b="1" dirty="0"/>
          </a:p>
        </p:txBody>
      </p:sp>
      <p:sp>
        <p:nvSpPr>
          <p:cNvPr id="3" name="コンテンツ プレースホルダー 2">
            <a:extLst>
              <a:ext uri="{FF2B5EF4-FFF2-40B4-BE49-F238E27FC236}">
                <a16:creationId xmlns:a16="http://schemas.microsoft.com/office/drawing/2014/main" id="{3D4C7519-8072-7F6B-1FD7-6BD497B1D92E}"/>
              </a:ext>
            </a:extLst>
          </p:cNvPr>
          <p:cNvSpPr>
            <a:spLocks noGrp="1"/>
          </p:cNvSpPr>
          <p:nvPr>
            <p:ph idx="1"/>
          </p:nvPr>
        </p:nvSpPr>
        <p:spPr>
          <a:xfrm>
            <a:off x="838199" y="1249252"/>
            <a:ext cx="10675513" cy="5107098"/>
          </a:xfrm>
        </p:spPr>
        <p:txBody>
          <a:bodyPr>
            <a:normAutofit fontScale="92500"/>
          </a:bodyPr>
          <a:lstStyle/>
          <a:p>
            <a:pPr marL="0" indent="0">
              <a:lnSpc>
                <a:spcPct val="120000"/>
              </a:lnSpc>
              <a:buNone/>
            </a:pPr>
            <a:r>
              <a:rPr lang="en-US" altLang="ja-JP" sz="2400" dirty="0">
                <a:latin typeface="+mn-ea"/>
              </a:rPr>
              <a:t>(1)</a:t>
            </a:r>
            <a:r>
              <a:rPr lang="ja-JP" altLang="en-US" sz="2400" dirty="0">
                <a:latin typeface="+mn-ea"/>
              </a:rPr>
              <a:t>ここから</a:t>
            </a:r>
            <a:r>
              <a:rPr lang="en-US" altLang="ja-JP" sz="2400" dirty="0">
                <a:latin typeface="+mn-ea"/>
              </a:rPr>
              <a:t>”</a:t>
            </a:r>
            <a:r>
              <a:rPr lang="en-US" altLang="ja-JP" sz="2400" b="1" dirty="0"/>
              <a:t> Exchange Online PowerShell </a:t>
            </a:r>
            <a:r>
              <a:rPr lang="en-US" altLang="ja-JP" sz="2400" dirty="0">
                <a:latin typeface="+mn-ea"/>
              </a:rPr>
              <a:t>”</a:t>
            </a:r>
            <a:r>
              <a:rPr lang="ja-JP" altLang="en-US" sz="2400" dirty="0">
                <a:latin typeface="+mn-ea"/>
              </a:rPr>
              <a:t>を利用するために</a:t>
            </a:r>
            <a:br>
              <a:rPr lang="en-US" altLang="ja-JP" sz="2400" dirty="0">
                <a:latin typeface="+mn-ea"/>
              </a:rPr>
            </a:br>
            <a:r>
              <a:rPr lang="ja-JP" altLang="en-US" sz="2400" dirty="0">
                <a:latin typeface="+mn-ea"/>
              </a:rPr>
              <a:t>　</a:t>
            </a:r>
            <a:r>
              <a:rPr lang="en-US" altLang="ja-JP" sz="2400" dirty="0">
                <a:latin typeface="+mn-ea"/>
              </a:rPr>
              <a:t>”</a:t>
            </a:r>
            <a:r>
              <a:rPr lang="en-US" altLang="ja-JP" sz="2400" b="1" dirty="0"/>
              <a:t> </a:t>
            </a:r>
            <a:r>
              <a:rPr lang="en-US" altLang="ja-JP" sz="2400" dirty="0"/>
              <a:t>Exchange Online PowerShell</a:t>
            </a:r>
            <a:r>
              <a:rPr lang="en-US" altLang="ja-JP" sz="2400" b="1" dirty="0"/>
              <a:t> </a:t>
            </a:r>
            <a:r>
              <a:rPr lang="en-US" altLang="ja-JP" sz="2400" dirty="0">
                <a:latin typeface="+mn-ea"/>
              </a:rPr>
              <a:t>”</a:t>
            </a:r>
            <a:r>
              <a:rPr lang="ja-JP" altLang="en-US" sz="2400" dirty="0">
                <a:latin typeface="+mn-ea"/>
              </a:rPr>
              <a:t>を</a:t>
            </a:r>
            <a:r>
              <a:rPr lang="en-US" altLang="ja-JP" sz="2400" dirty="0">
                <a:latin typeface="+mn-ea"/>
              </a:rPr>
              <a:t>PowerShell</a:t>
            </a:r>
            <a:r>
              <a:rPr lang="ja-JP" altLang="en-US" sz="2400" dirty="0">
                <a:latin typeface="+mn-ea"/>
              </a:rPr>
              <a:t>からつなぎます。</a:t>
            </a:r>
            <a:endParaRPr lang="en-US" altLang="ja-JP" sz="2400" dirty="0">
              <a:latin typeface="+mn-ea"/>
            </a:endParaRPr>
          </a:p>
          <a:p>
            <a:pPr marL="0" indent="0">
              <a:lnSpc>
                <a:spcPct val="120000"/>
              </a:lnSpc>
              <a:buNone/>
            </a:pPr>
            <a:r>
              <a:rPr lang="en-US" altLang="ja-JP" sz="2400" dirty="0">
                <a:latin typeface="+mn-ea"/>
              </a:rPr>
              <a:t>(2)</a:t>
            </a:r>
            <a:r>
              <a:rPr lang="en-US" altLang="ja-JP" sz="2400" b="1" dirty="0" err="1">
                <a:latin typeface="+mn-ea"/>
              </a:rPr>
              <a:t>ExchangeOnline</a:t>
            </a:r>
            <a:r>
              <a:rPr lang="ja-JP" altLang="en-US" sz="2400" dirty="0">
                <a:latin typeface="+mn-ea"/>
              </a:rPr>
              <a:t>に接続して認証します。</a:t>
            </a:r>
          </a:p>
          <a:p>
            <a:pPr marL="0" indent="0">
              <a:lnSpc>
                <a:spcPct val="120000"/>
              </a:lnSpc>
              <a:buNone/>
            </a:pPr>
            <a:r>
              <a:rPr lang="ja-JP" altLang="en-US" sz="2000" dirty="0">
                <a:latin typeface="+mn-ea"/>
              </a:rPr>
              <a:t>　　　　</a:t>
            </a:r>
            <a:r>
              <a:rPr lang="en-US" altLang="ja-JP" sz="2000" dirty="0">
                <a:latin typeface="+mn-ea"/>
              </a:rPr>
              <a:t>PS C:\WINDOWS\system32&gt;</a:t>
            </a:r>
            <a:r>
              <a:rPr lang="en-US" altLang="ja-JP" sz="2000" b="1" dirty="0">
                <a:latin typeface="+mn-ea"/>
              </a:rPr>
              <a:t>Connect-ExchangeOnline </a:t>
            </a:r>
          </a:p>
          <a:p>
            <a:pPr marL="0" indent="0">
              <a:lnSpc>
                <a:spcPct val="120000"/>
              </a:lnSpc>
              <a:buNone/>
            </a:pPr>
            <a:r>
              <a:rPr lang="ja-JP" altLang="en-US" sz="2400" dirty="0">
                <a:latin typeface="+mn-ea"/>
              </a:rPr>
              <a:t>　①実行すると資格情報が求められますので、</a:t>
            </a:r>
            <a:endParaRPr lang="en-US" altLang="ja-JP" sz="2400" dirty="0">
              <a:latin typeface="+mn-ea"/>
            </a:endParaRPr>
          </a:p>
          <a:p>
            <a:pPr marL="0" indent="0">
              <a:lnSpc>
                <a:spcPct val="120000"/>
              </a:lnSpc>
              <a:buNone/>
            </a:pPr>
            <a:r>
              <a:rPr lang="ja-JP" altLang="en-US" sz="2400" b="1" dirty="0">
                <a:latin typeface="+mn-ea"/>
              </a:rPr>
              <a:t>　　</a:t>
            </a:r>
            <a:r>
              <a:rPr lang="en-US" altLang="ja-JP" sz="2400" b="1" dirty="0">
                <a:latin typeface="+mn-ea"/>
              </a:rPr>
              <a:t>Microsoft 365 </a:t>
            </a:r>
            <a:r>
              <a:rPr lang="ja-JP" altLang="en-US" sz="2400" b="1" dirty="0">
                <a:latin typeface="+mn-ea"/>
              </a:rPr>
              <a:t>管理者アカウントの </a:t>
            </a:r>
            <a:r>
              <a:rPr lang="en-US" altLang="ja-JP" sz="2400" b="1" dirty="0">
                <a:latin typeface="+mn-ea"/>
              </a:rPr>
              <a:t>ID </a:t>
            </a:r>
            <a:r>
              <a:rPr lang="ja-JP" altLang="en-US" sz="2400" dirty="0">
                <a:latin typeface="+mn-ea"/>
              </a:rPr>
              <a:t>と</a:t>
            </a:r>
            <a:r>
              <a:rPr lang="ja-JP" altLang="en-US" sz="2400" b="1" dirty="0">
                <a:latin typeface="+mn-ea"/>
              </a:rPr>
              <a:t>パスワード</a:t>
            </a:r>
            <a:r>
              <a:rPr lang="ja-JP" altLang="en-US" sz="2400" dirty="0">
                <a:latin typeface="+mn-ea"/>
              </a:rPr>
              <a:t>を入力します。</a:t>
            </a:r>
            <a:endParaRPr lang="en-US" altLang="ja-JP" sz="2400" dirty="0">
              <a:latin typeface="+mn-ea"/>
            </a:endParaRPr>
          </a:p>
          <a:p>
            <a:pPr marL="0" indent="0">
              <a:lnSpc>
                <a:spcPct val="120000"/>
              </a:lnSpc>
              <a:buNone/>
            </a:pPr>
            <a:r>
              <a:rPr lang="ja-JP" altLang="en-US" sz="2400" dirty="0">
                <a:latin typeface="+mn-ea"/>
              </a:rPr>
              <a:t>　　（いつも利用されています管理者でのサインインの方法と同じです）　</a:t>
            </a:r>
            <a:r>
              <a:rPr lang="en-US" altLang="ja-JP" sz="2400" b="1" dirty="0">
                <a:latin typeface="+mn-ea"/>
              </a:rPr>
              <a:t> </a:t>
            </a:r>
          </a:p>
          <a:p>
            <a:pPr marL="0" indent="0">
              <a:lnSpc>
                <a:spcPct val="120000"/>
              </a:lnSpc>
              <a:buNone/>
            </a:pPr>
            <a:r>
              <a:rPr lang="en-US" altLang="ja-JP" sz="2400" dirty="0">
                <a:latin typeface="+mn-ea"/>
              </a:rPr>
              <a:t>(3)</a:t>
            </a:r>
            <a:r>
              <a:rPr lang="ja-JP" altLang="en-US" sz="2400" dirty="0">
                <a:latin typeface="+mn-ea"/>
              </a:rPr>
              <a:t>これで「</a:t>
            </a:r>
            <a:r>
              <a:rPr lang="en-US" altLang="ja-JP" sz="2400" dirty="0">
                <a:latin typeface="+mn-ea"/>
              </a:rPr>
              <a:t>Exchange Online PowerShell </a:t>
            </a:r>
            <a:r>
              <a:rPr lang="ja-JP" altLang="en-US" sz="2400" dirty="0">
                <a:latin typeface="+mn-ea"/>
              </a:rPr>
              <a:t>モジュール」が利用可能となりました。</a:t>
            </a:r>
            <a:endParaRPr lang="en-US" altLang="ja-JP" sz="2400" dirty="0">
              <a:latin typeface="+mn-ea"/>
            </a:endParaRPr>
          </a:p>
          <a:p>
            <a:pPr marL="0" indent="0">
              <a:lnSpc>
                <a:spcPct val="120000"/>
              </a:lnSpc>
              <a:buNone/>
            </a:pPr>
            <a:r>
              <a:rPr lang="en-US" altLang="ja-JP" sz="2400" dirty="0">
                <a:latin typeface="+mn-ea"/>
              </a:rPr>
              <a:t>(4)</a:t>
            </a:r>
            <a:r>
              <a:rPr lang="ja-JP" altLang="en-US" sz="2400" dirty="0">
                <a:latin typeface="+mn-ea"/>
              </a:rPr>
              <a:t>今後の </a:t>
            </a:r>
            <a:r>
              <a:rPr lang="en-US" altLang="ja-JP" sz="2400" dirty="0">
                <a:latin typeface="+mn-ea"/>
              </a:rPr>
              <a:t>Exchange Online </a:t>
            </a:r>
            <a:r>
              <a:rPr lang="ja-JP" altLang="en-US" sz="2400" dirty="0">
                <a:latin typeface="+mn-ea"/>
              </a:rPr>
              <a:t>への接続は、</a:t>
            </a:r>
            <a:r>
              <a:rPr lang="ja-JP" altLang="en-US" sz="2400" b="1" dirty="0">
                <a:latin typeface="+mn-ea"/>
              </a:rPr>
              <a:t>本ページの手順から</a:t>
            </a:r>
            <a:r>
              <a:rPr lang="ja-JP" altLang="en-US" sz="2400" dirty="0">
                <a:latin typeface="+mn-ea"/>
              </a:rPr>
              <a:t>実施してください。</a:t>
            </a:r>
            <a:endParaRPr lang="en-US" altLang="ja-JP" sz="2400" dirty="0">
              <a:latin typeface="+mn-ea"/>
            </a:endParaRPr>
          </a:p>
        </p:txBody>
      </p:sp>
      <p:sp>
        <p:nvSpPr>
          <p:cNvPr id="4" name="スライド番号プレースホルダー 3">
            <a:extLst>
              <a:ext uri="{FF2B5EF4-FFF2-40B4-BE49-F238E27FC236}">
                <a16:creationId xmlns:a16="http://schemas.microsoft.com/office/drawing/2014/main" id="{137D1079-FC96-1E8C-ABC9-58D1269F1788}"/>
              </a:ext>
            </a:extLst>
          </p:cNvPr>
          <p:cNvSpPr>
            <a:spLocks noGrp="1"/>
          </p:cNvSpPr>
          <p:nvPr>
            <p:ph type="sldNum" sz="quarter" idx="12"/>
          </p:nvPr>
        </p:nvSpPr>
        <p:spPr/>
        <p:txBody>
          <a:bodyPr/>
          <a:lstStyle/>
          <a:p>
            <a:fld id="{A7ED8495-5107-47C8-BA3E-5B9FBCF592B6}" type="slidenum">
              <a:rPr kumimoji="1" lang="ja-JP" altLang="en-US" smtClean="0"/>
              <a:t>20</a:t>
            </a:fld>
            <a:endParaRPr kumimoji="1" lang="ja-JP" altLang="en-US"/>
          </a:p>
        </p:txBody>
      </p:sp>
    </p:spTree>
    <p:extLst>
      <p:ext uri="{BB962C8B-B14F-4D97-AF65-F5344CB8AC3E}">
        <p14:creationId xmlns:p14="http://schemas.microsoft.com/office/powerpoint/2010/main" val="2087990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1C547B3-8E94-7A9F-266B-4E52854FADC4}"/>
              </a:ext>
            </a:extLst>
          </p:cNvPr>
          <p:cNvPicPr>
            <a:picLocks noChangeAspect="1"/>
          </p:cNvPicPr>
          <p:nvPr/>
        </p:nvPicPr>
        <p:blipFill>
          <a:blip r:embed="rId2"/>
          <a:stretch>
            <a:fillRect/>
          </a:stretch>
        </p:blipFill>
        <p:spPr>
          <a:xfrm>
            <a:off x="277960" y="816637"/>
            <a:ext cx="10077561" cy="5224725"/>
          </a:xfrm>
          <a:prstGeom prst="rect">
            <a:avLst/>
          </a:prstGeom>
        </p:spPr>
      </p:pic>
      <p:sp>
        <p:nvSpPr>
          <p:cNvPr id="4" name="スライド番号プレースホルダー 3">
            <a:extLst>
              <a:ext uri="{FF2B5EF4-FFF2-40B4-BE49-F238E27FC236}">
                <a16:creationId xmlns:a16="http://schemas.microsoft.com/office/drawing/2014/main" id="{319BF7D6-76A4-9389-7376-279CE237F541}"/>
              </a:ext>
            </a:extLst>
          </p:cNvPr>
          <p:cNvSpPr>
            <a:spLocks noGrp="1"/>
          </p:cNvSpPr>
          <p:nvPr>
            <p:ph type="sldNum" sz="quarter" idx="12"/>
          </p:nvPr>
        </p:nvSpPr>
        <p:spPr/>
        <p:txBody>
          <a:bodyPr/>
          <a:lstStyle/>
          <a:p>
            <a:fld id="{A7ED8495-5107-47C8-BA3E-5B9FBCF592B6}" type="slidenum">
              <a:rPr kumimoji="1" lang="ja-JP" altLang="en-US" smtClean="0"/>
              <a:t>21</a:t>
            </a:fld>
            <a:endParaRPr kumimoji="1" lang="ja-JP" altLang="en-US"/>
          </a:p>
        </p:txBody>
      </p:sp>
      <p:sp>
        <p:nvSpPr>
          <p:cNvPr id="23" name="テキスト ボックス 22">
            <a:extLst>
              <a:ext uri="{FF2B5EF4-FFF2-40B4-BE49-F238E27FC236}">
                <a16:creationId xmlns:a16="http://schemas.microsoft.com/office/drawing/2014/main" id="{1772578C-6338-602F-CCA4-11498A67562E}"/>
              </a:ext>
            </a:extLst>
          </p:cNvPr>
          <p:cNvSpPr txBox="1"/>
          <p:nvPr/>
        </p:nvSpPr>
        <p:spPr>
          <a:xfrm>
            <a:off x="277960" y="140407"/>
            <a:ext cx="6369051" cy="369332"/>
          </a:xfrm>
          <a:prstGeom prst="rect">
            <a:avLst/>
          </a:prstGeom>
          <a:noFill/>
        </p:spPr>
        <p:txBody>
          <a:bodyPr wrap="none" rtlCol="0">
            <a:spAutoFit/>
          </a:bodyPr>
          <a:lstStyle/>
          <a:p>
            <a:r>
              <a:rPr lang="en-US" altLang="ja-JP" b="1" dirty="0"/>
              <a:t>(</a:t>
            </a:r>
            <a:r>
              <a:rPr lang="ja-JP" altLang="en-US" b="1" dirty="0"/>
              <a:t>参考</a:t>
            </a:r>
            <a:r>
              <a:rPr lang="en-US" altLang="ja-JP" b="1" dirty="0"/>
              <a:t>)Exchange Online PowerShell</a:t>
            </a:r>
            <a:r>
              <a:rPr lang="ja-JP" altLang="en-US" b="1" dirty="0"/>
              <a:t>の読み込みと接続画面</a:t>
            </a:r>
            <a:endParaRPr kumimoji="1" lang="ja-JP" altLang="en-US" dirty="0"/>
          </a:p>
        </p:txBody>
      </p:sp>
      <p:sp>
        <p:nvSpPr>
          <p:cNvPr id="14" name="テキスト ボックス 13">
            <a:extLst>
              <a:ext uri="{FF2B5EF4-FFF2-40B4-BE49-F238E27FC236}">
                <a16:creationId xmlns:a16="http://schemas.microsoft.com/office/drawing/2014/main" id="{CE134BCF-DCDB-5EC1-7514-4FA3CCC526D2}"/>
              </a:ext>
            </a:extLst>
          </p:cNvPr>
          <p:cNvSpPr txBox="1"/>
          <p:nvPr/>
        </p:nvSpPr>
        <p:spPr>
          <a:xfrm>
            <a:off x="380011" y="6356350"/>
            <a:ext cx="7013458" cy="369332"/>
          </a:xfrm>
          <a:prstGeom prst="rect">
            <a:avLst/>
          </a:prstGeom>
          <a:noFill/>
        </p:spPr>
        <p:txBody>
          <a:bodyPr wrap="none" rtlCol="0">
            <a:spAutoFit/>
          </a:bodyPr>
          <a:lstStyle/>
          <a:p>
            <a:r>
              <a:rPr kumimoji="1" lang="ja-JP" altLang="en-US" dirty="0"/>
              <a:t>日常</a:t>
            </a:r>
            <a:r>
              <a:rPr kumimoji="1" lang="en-US" altLang="ja-JP" dirty="0"/>
              <a:t>M365</a:t>
            </a:r>
            <a:r>
              <a:rPr kumimoji="1" lang="ja-JP" altLang="en-US" dirty="0"/>
              <a:t>の管理者でサインインする場合と同じ認証になります。</a:t>
            </a:r>
          </a:p>
        </p:txBody>
      </p:sp>
      <p:pic>
        <p:nvPicPr>
          <p:cNvPr id="16" name="図 15">
            <a:extLst>
              <a:ext uri="{FF2B5EF4-FFF2-40B4-BE49-F238E27FC236}">
                <a16:creationId xmlns:a16="http://schemas.microsoft.com/office/drawing/2014/main" id="{68221880-2D96-4AF9-6F5B-BF0EEF7385AB}"/>
              </a:ext>
            </a:extLst>
          </p:cNvPr>
          <p:cNvPicPr>
            <a:picLocks noChangeAspect="1"/>
          </p:cNvPicPr>
          <p:nvPr/>
        </p:nvPicPr>
        <p:blipFill>
          <a:blip r:embed="rId3"/>
          <a:stretch>
            <a:fillRect/>
          </a:stretch>
        </p:blipFill>
        <p:spPr>
          <a:xfrm>
            <a:off x="7360557" y="2821463"/>
            <a:ext cx="4172532" cy="3219899"/>
          </a:xfrm>
          <a:prstGeom prst="rect">
            <a:avLst/>
          </a:prstGeom>
          <a:ln w="12700">
            <a:solidFill>
              <a:schemeClr val="tx1"/>
            </a:solidFill>
          </a:ln>
        </p:spPr>
      </p:pic>
      <p:cxnSp>
        <p:nvCxnSpPr>
          <p:cNvPr id="7" name="直線矢印コネクタ 6">
            <a:extLst>
              <a:ext uri="{FF2B5EF4-FFF2-40B4-BE49-F238E27FC236}">
                <a16:creationId xmlns:a16="http://schemas.microsoft.com/office/drawing/2014/main" id="{C3884DD9-B474-5C6B-FE44-C75468625131}"/>
              </a:ext>
            </a:extLst>
          </p:cNvPr>
          <p:cNvCxnSpPr>
            <a:cxnSpLocks/>
          </p:cNvCxnSpPr>
          <p:nvPr/>
        </p:nvCxnSpPr>
        <p:spPr>
          <a:xfrm>
            <a:off x="4120738" y="2095502"/>
            <a:ext cx="3560499" cy="2381731"/>
          </a:xfrm>
          <a:prstGeom prst="straightConnector1">
            <a:avLst/>
          </a:prstGeom>
          <a:noFill/>
          <a:ln w="38100" cap="flat" cmpd="sng" algn="ctr">
            <a:solidFill>
              <a:srgbClr val="FF0000"/>
            </a:solidFill>
            <a:prstDash val="solid"/>
            <a:miter lim="800000"/>
            <a:tailEnd type="triangle"/>
          </a:ln>
          <a:effectLst/>
        </p:spPr>
      </p:cxnSp>
      <p:sp>
        <p:nvSpPr>
          <p:cNvPr id="11" name="テキスト ボックス 16">
            <a:extLst>
              <a:ext uri="{FF2B5EF4-FFF2-40B4-BE49-F238E27FC236}">
                <a16:creationId xmlns:a16="http://schemas.microsoft.com/office/drawing/2014/main" id="{B533CD4C-0963-D0B0-3775-50014057F3B1}"/>
              </a:ext>
            </a:extLst>
          </p:cNvPr>
          <p:cNvSpPr txBox="1"/>
          <p:nvPr/>
        </p:nvSpPr>
        <p:spPr>
          <a:xfrm>
            <a:off x="8209806" y="4309737"/>
            <a:ext cx="3212261" cy="334992"/>
          </a:xfrm>
          <a:prstGeom prst="rect">
            <a:avLst/>
          </a:prstGeom>
          <a:solidFill>
            <a:sysClr val="window" lastClr="FFFFFF"/>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パスワードを入れて認証する</a:t>
            </a:r>
          </a:p>
        </p:txBody>
      </p:sp>
      <p:cxnSp>
        <p:nvCxnSpPr>
          <p:cNvPr id="8" name="直線矢印コネクタ 7">
            <a:extLst>
              <a:ext uri="{FF2B5EF4-FFF2-40B4-BE49-F238E27FC236}">
                <a16:creationId xmlns:a16="http://schemas.microsoft.com/office/drawing/2014/main" id="{04223CAD-D3E8-6997-DA9B-46D9AEDA3D5F}"/>
              </a:ext>
            </a:extLst>
          </p:cNvPr>
          <p:cNvCxnSpPr>
            <a:cxnSpLocks/>
          </p:cNvCxnSpPr>
          <p:nvPr/>
        </p:nvCxnSpPr>
        <p:spPr>
          <a:xfrm flipH="1">
            <a:off x="2481943" y="5470835"/>
            <a:ext cx="7333994" cy="0"/>
          </a:xfrm>
          <a:prstGeom prst="straightConnector1">
            <a:avLst/>
          </a:prstGeom>
          <a:noFill/>
          <a:ln w="38100" cap="flat" cmpd="sng" algn="ctr">
            <a:solidFill>
              <a:srgbClr val="FF0000"/>
            </a:solidFill>
            <a:prstDash val="solid"/>
            <a:miter lim="800000"/>
            <a:tailEnd type="triangle"/>
          </a:ln>
          <a:effectLst/>
        </p:spPr>
      </p:cxnSp>
      <p:sp>
        <p:nvSpPr>
          <p:cNvPr id="24" name="正方形/長方形 23">
            <a:extLst>
              <a:ext uri="{FF2B5EF4-FFF2-40B4-BE49-F238E27FC236}">
                <a16:creationId xmlns:a16="http://schemas.microsoft.com/office/drawing/2014/main" id="{81E17DF1-011E-4BAA-A7CF-3B9F36DFAF2A}"/>
              </a:ext>
            </a:extLst>
          </p:cNvPr>
          <p:cNvSpPr/>
          <p:nvPr/>
        </p:nvSpPr>
        <p:spPr>
          <a:xfrm>
            <a:off x="8038487" y="3630439"/>
            <a:ext cx="1153014" cy="29497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92571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C018163-C897-F3AD-B57C-787C04DF6519}"/>
              </a:ext>
            </a:extLst>
          </p:cNvPr>
          <p:cNvSpPr>
            <a:spLocks noGrp="1"/>
          </p:cNvSpPr>
          <p:nvPr>
            <p:ph type="title"/>
          </p:nvPr>
        </p:nvSpPr>
        <p:spPr/>
        <p:txBody>
          <a:bodyPr>
            <a:normAutofit fontScale="90000"/>
          </a:bodyPr>
          <a:lstStyle/>
          <a:p>
            <a:r>
              <a:rPr lang="ja-JP" altLang="en-US" b="1" dirty="0"/>
              <a:t>３．「信頼できる差出人リスト」を登録する</a:t>
            </a:r>
            <a:br>
              <a:rPr lang="en-US" altLang="ja-JP" b="1" dirty="0"/>
            </a:br>
            <a:r>
              <a:rPr lang="ja-JP" altLang="en-US" b="1" u="none" dirty="0"/>
              <a:t>　　　　　　</a:t>
            </a:r>
            <a:r>
              <a:rPr lang="ja-JP" altLang="en-US" b="1" dirty="0"/>
              <a:t>メールアカウントの一覧表を作成する</a:t>
            </a:r>
          </a:p>
        </p:txBody>
      </p:sp>
      <p:sp>
        <p:nvSpPr>
          <p:cNvPr id="4" name="コンテンツ プレースホルダー 3">
            <a:extLst>
              <a:ext uri="{FF2B5EF4-FFF2-40B4-BE49-F238E27FC236}">
                <a16:creationId xmlns:a16="http://schemas.microsoft.com/office/drawing/2014/main" id="{6EF5712A-49FC-C9B9-F7F3-9F0418771B1C}"/>
              </a:ext>
            </a:extLst>
          </p:cNvPr>
          <p:cNvSpPr>
            <a:spLocks noGrp="1"/>
          </p:cNvSpPr>
          <p:nvPr>
            <p:ph idx="1"/>
          </p:nvPr>
        </p:nvSpPr>
        <p:spPr>
          <a:xfrm>
            <a:off x="838200" y="1416676"/>
            <a:ext cx="10515600" cy="4939674"/>
          </a:xfrm>
        </p:spPr>
        <p:txBody>
          <a:bodyPr>
            <a:normAutofit fontScale="92500" lnSpcReduction="10000"/>
          </a:bodyPr>
          <a:lstStyle/>
          <a:p>
            <a:pPr marL="0" indent="0">
              <a:lnSpc>
                <a:spcPct val="110000"/>
              </a:lnSpc>
              <a:buNone/>
            </a:pPr>
            <a:r>
              <a:rPr lang="ja-JP" altLang="en-US" sz="2400" dirty="0"/>
              <a:t>　各訓練対象者の</a:t>
            </a:r>
            <a:r>
              <a:rPr lang="en-US" altLang="ja-JP" sz="2400" dirty="0"/>
              <a:t>Outlook</a:t>
            </a:r>
            <a:r>
              <a:rPr lang="ja-JP" altLang="en-US" sz="2400" dirty="0"/>
              <a:t>に「信頼できる差出人リスト」を登録していくために、まず登録するメールアカウント</a:t>
            </a:r>
            <a:r>
              <a:rPr lang="en-US" altLang="ja-JP" sz="2400" dirty="0"/>
              <a:t>(</a:t>
            </a:r>
            <a:r>
              <a:rPr lang="ja-JP" altLang="en-US" sz="2400" dirty="0"/>
              <a:t>メールアドレス</a:t>
            </a:r>
            <a:r>
              <a:rPr lang="en-US" altLang="ja-JP" sz="2400" dirty="0"/>
              <a:t>)</a:t>
            </a:r>
            <a:r>
              <a:rPr lang="ja-JP" altLang="en-US" sz="2400" dirty="0"/>
              <a:t>の一覧表を</a:t>
            </a:r>
            <a:r>
              <a:rPr lang="en-US" altLang="ja-JP" sz="2400" dirty="0"/>
              <a:t>csv</a:t>
            </a:r>
            <a:r>
              <a:rPr lang="ja-JP" altLang="en-US" sz="2400" dirty="0"/>
              <a:t>ファイルとして</a:t>
            </a:r>
            <a:br>
              <a:rPr lang="en-US" altLang="ja-JP" sz="2400" dirty="0"/>
            </a:br>
            <a:r>
              <a:rPr lang="ja-JP" altLang="en-US" sz="2400" dirty="0"/>
              <a:t>作成します。</a:t>
            </a:r>
            <a:endParaRPr lang="en-US" altLang="ja-JP" sz="2400" dirty="0"/>
          </a:p>
          <a:p>
            <a:pPr marL="0" indent="0">
              <a:lnSpc>
                <a:spcPct val="110000"/>
              </a:lnSpc>
              <a:buNone/>
            </a:pPr>
            <a:r>
              <a:rPr lang="en-US" altLang="ja-JP" sz="2400" dirty="0"/>
              <a:t>(1)</a:t>
            </a:r>
            <a:r>
              <a:rPr lang="ja-JP" altLang="en-US" sz="2400" dirty="0"/>
              <a:t>使用するコマンドレットの構文は以下の通りです。</a:t>
            </a:r>
            <a:endParaRPr lang="en-US" altLang="ja-JP" sz="2400" dirty="0"/>
          </a:p>
          <a:p>
            <a:pPr marL="0" indent="0">
              <a:lnSpc>
                <a:spcPct val="110000"/>
              </a:lnSpc>
              <a:buNone/>
            </a:pPr>
            <a:r>
              <a:rPr lang="ja-JP" altLang="en-US" sz="2000" dirty="0"/>
              <a:t>＜構文＞</a:t>
            </a:r>
            <a:endParaRPr lang="en-US" altLang="ja-JP" sz="2000" dirty="0"/>
          </a:p>
          <a:p>
            <a:pPr marL="0" indent="0">
              <a:lnSpc>
                <a:spcPct val="110000"/>
              </a:lnSpc>
              <a:buNone/>
            </a:pPr>
            <a:r>
              <a:rPr lang="en-US" altLang="ja-JP" sz="1800" dirty="0"/>
              <a:t>Get-Mailbox -</a:t>
            </a:r>
            <a:r>
              <a:rPr lang="en-US" altLang="ja-JP" sz="1800" dirty="0" err="1"/>
              <a:t>RecipientTypeDetails</a:t>
            </a:r>
            <a:r>
              <a:rPr lang="en-US" altLang="ja-JP" sz="1800" dirty="0"/>
              <a:t> </a:t>
            </a:r>
            <a:r>
              <a:rPr lang="en-US" altLang="ja-JP" sz="1800" dirty="0" err="1"/>
              <a:t>UserMailbox</a:t>
            </a:r>
            <a:r>
              <a:rPr lang="en-US" altLang="ja-JP" sz="1800" dirty="0"/>
              <a:t> -</a:t>
            </a:r>
            <a:r>
              <a:rPr lang="en-US" altLang="ja-JP" sz="1800" dirty="0" err="1"/>
              <a:t>ResultSize</a:t>
            </a:r>
            <a:r>
              <a:rPr lang="en-US" altLang="ja-JP" sz="1800" dirty="0"/>
              <a:t> Unlimited | Select PrimarySmtpAddress | Export-CSV -</a:t>
            </a:r>
            <a:r>
              <a:rPr lang="en-US" altLang="ja-JP" sz="1800" dirty="0" err="1"/>
              <a:t>NoTypeInformation</a:t>
            </a:r>
            <a:r>
              <a:rPr lang="en-US" altLang="ja-JP" sz="1800" dirty="0"/>
              <a:t> -Encoding UTF8 -Path &lt;"</a:t>
            </a:r>
            <a:r>
              <a:rPr lang="ja-JP" altLang="en-US" sz="1800" dirty="0"/>
              <a:t>ファイル名を含んだ保存先のパス</a:t>
            </a:r>
            <a:r>
              <a:rPr lang="en-US" altLang="ja-JP" sz="1800" dirty="0"/>
              <a:t>"&gt;</a:t>
            </a:r>
          </a:p>
          <a:p>
            <a:pPr marL="0" indent="0">
              <a:lnSpc>
                <a:spcPct val="110000"/>
              </a:lnSpc>
              <a:buNone/>
            </a:pPr>
            <a:r>
              <a:rPr lang="en-US" altLang="ja-JP" sz="2400" dirty="0"/>
              <a:t>(2)</a:t>
            </a:r>
            <a:r>
              <a:rPr lang="ja-JP" altLang="en-US" sz="2400" dirty="0"/>
              <a:t>実際に以下のコマンドレットを用いて</a:t>
            </a:r>
            <a:r>
              <a:rPr lang="en-US" altLang="ja-JP" sz="2400" dirty="0"/>
              <a:t>csv</a:t>
            </a:r>
            <a:r>
              <a:rPr lang="ja-JP" altLang="en-US" sz="2400" dirty="0"/>
              <a:t>ファイルを取得してみましょう。</a:t>
            </a:r>
            <a:endParaRPr lang="en-US" altLang="ja-JP" sz="2400" dirty="0"/>
          </a:p>
          <a:p>
            <a:pPr marL="0" indent="0">
              <a:lnSpc>
                <a:spcPct val="110000"/>
              </a:lnSpc>
              <a:buNone/>
            </a:pPr>
            <a:r>
              <a:rPr lang="ja-JP" altLang="en-US" sz="2000" dirty="0"/>
              <a:t>＜例＞</a:t>
            </a:r>
            <a:endParaRPr lang="en-US" altLang="ja-JP" sz="2000" dirty="0"/>
          </a:p>
          <a:p>
            <a:pPr marL="0" indent="0">
              <a:lnSpc>
                <a:spcPct val="110000"/>
              </a:lnSpc>
              <a:buNone/>
            </a:pPr>
            <a:r>
              <a:rPr lang="en-US" altLang="ja-JP" sz="1800" dirty="0"/>
              <a:t>Get-Mailbox -</a:t>
            </a:r>
            <a:r>
              <a:rPr lang="en-US" altLang="ja-JP" sz="1800" dirty="0" err="1"/>
              <a:t>RecipientTypeDetails</a:t>
            </a:r>
            <a:r>
              <a:rPr lang="en-US" altLang="ja-JP" sz="1800" dirty="0"/>
              <a:t> </a:t>
            </a:r>
            <a:r>
              <a:rPr lang="en-US" altLang="ja-JP" sz="1800" dirty="0" err="1"/>
              <a:t>UserMailbox</a:t>
            </a:r>
            <a:r>
              <a:rPr lang="en-US" altLang="ja-JP" sz="1800" dirty="0"/>
              <a:t> -</a:t>
            </a:r>
            <a:r>
              <a:rPr lang="en-US" altLang="ja-JP" sz="1800" dirty="0" err="1"/>
              <a:t>ResultSize</a:t>
            </a:r>
            <a:r>
              <a:rPr lang="en-US" altLang="ja-JP" sz="1800" dirty="0"/>
              <a:t> Unlimited | Select PrimarySmtpAddress | Export-CSV -</a:t>
            </a:r>
            <a:r>
              <a:rPr lang="en-US" altLang="ja-JP" sz="1800" dirty="0" err="1"/>
              <a:t>NoTypeInformation</a:t>
            </a:r>
            <a:r>
              <a:rPr lang="en-US" altLang="ja-JP" sz="1800" dirty="0"/>
              <a:t> -Encoding UTF8 -Path "C:\work\KIS-MS-Address.csv“</a:t>
            </a:r>
          </a:p>
          <a:p>
            <a:pPr marL="0" indent="0">
              <a:lnSpc>
                <a:spcPct val="110000"/>
              </a:lnSpc>
              <a:buNone/>
            </a:pPr>
            <a:r>
              <a:rPr lang="ja-JP" altLang="en-US" sz="2400" dirty="0"/>
              <a:t>　この場合</a:t>
            </a:r>
            <a:r>
              <a:rPr lang="en-US" altLang="ja-JP" sz="2400" dirty="0"/>
              <a:t>C:¥work</a:t>
            </a:r>
            <a:r>
              <a:rPr lang="ja-JP" altLang="en-US" sz="2400" dirty="0"/>
              <a:t>に</a:t>
            </a:r>
            <a:r>
              <a:rPr lang="en-US" altLang="ja-JP" sz="2400" dirty="0"/>
              <a:t>”KIS-MS-Address.csv”</a:t>
            </a:r>
            <a:r>
              <a:rPr lang="ja-JP" altLang="en-US" sz="2400" dirty="0"/>
              <a:t>というファイルができます。</a:t>
            </a:r>
          </a:p>
        </p:txBody>
      </p:sp>
      <p:sp>
        <p:nvSpPr>
          <p:cNvPr id="2" name="スライド番号プレースホルダー 1">
            <a:extLst>
              <a:ext uri="{FF2B5EF4-FFF2-40B4-BE49-F238E27FC236}">
                <a16:creationId xmlns:a16="http://schemas.microsoft.com/office/drawing/2014/main" id="{F5F6451B-CDC2-0FE8-F2C5-85803319198A}"/>
              </a:ext>
            </a:extLst>
          </p:cNvPr>
          <p:cNvSpPr>
            <a:spLocks noGrp="1"/>
          </p:cNvSpPr>
          <p:nvPr>
            <p:ph type="sldNum" sz="quarter" idx="12"/>
          </p:nvPr>
        </p:nvSpPr>
        <p:spPr/>
        <p:txBody>
          <a:bodyPr/>
          <a:lstStyle/>
          <a:p>
            <a:fld id="{A7ED8495-5107-47C8-BA3E-5B9FBCF592B6}" type="slidenum">
              <a:rPr kumimoji="1" lang="ja-JP" altLang="en-US" smtClean="0"/>
              <a:t>22</a:t>
            </a:fld>
            <a:endParaRPr kumimoji="1" lang="ja-JP" altLang="en-US"/>
          </a:p>
        </p:txBody>
      </p:sp>
    </p:spTree>
    <p:extLst>
      <p:ext uri="{BB962C8B-B14F-4D97-AF65-F5344CB8AC3E}">
        <p14:creationId xmlns:p14="http://schemas.microsoft.com/office/powerpoint/2010/main" val="1297147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580F93D7-D085-8D62-8FBE-13363DB995A3}"/>
              </a:ext>
            </a:extLst>
          </p:cNvPr>
          <p:cNvSpPr>
            <a:spLocks noGrp="1"/>
          </p:cNvSpPr>
          <p:nvPr>
            <p:ph idx="1"/>
          </p:nvPr>
        </p:nvSpPr>
        <p:spPr>
          <a:xfrm>
            <a:off x="838200" y="415636"/>
            <a:ext cx="10515600" cy="5940714"/>
          </a:xfrm>
        </p:spPr>
        <p:txBody>
          <a:bodyPr>
            <a:normAutofit fontScale="92500" lnSpcReduction="10000"/>
          </a:bodyPr>
          <a:lstStyle/>
          <a:p>
            <a:pPr marL="0" indent="0">
              <a:buNone/>
            </a:pPr>
            <a:r>
              <a:rPr lang="en-US" altLang="ja-JP" sz="2400" dirty="0"/>
              <a:t>(3)</a:t>
            </a:r>
            <a:r>
              <a:rPr lang="ja-JP" altLang="en-US" sz="2400" dirty="0"/>
              <a:t>以下がメールアカウントの一覧ファイルを作成した画面です。</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　指定したように</a:t>
            </a:r>
            <a:r>
              <a:rPr lang="en-US" altLang="ja-JP" sz="2400" dirty="0"/>
              <a:t>C:\work</a:t>
            </a:r>
            <a:r>
              <a:rPr lang="ja-JP" altLang="en-US" sz="2400" dirty="0"/>
              <a:t>にファイルができています。</a:t>
            </a:r>
            <a:endParaRPr lang="en-US" altLang="ja-JP" sz="2400" dirty="0"/>
          </a:p>
          <a:p>
            <a:pPr marL="0" indent="0">
              <a:buNone/>
            </a:pPr>
            <a:r>
              <a:rPr lang="en-US" altLang="ja-JP" sz="2400" dirty="0"/>
              <a:t>(4)</a:t>
            </a:r>
            <a:r>
              <a:rPr lang="ja-JP" altLang="en-US" sz="2400" dirty="0"/>
              <a:t>ファイルを開いて内容が以下のフォーマットになっているか確認してください。　</a:t>
            </a:r>
            <a:br>
              <a:rPr lang="en-US" altLang="ja-JP" sz="2400" dirty="0"/>
            </a:br>
            <a:r>
              <a:rPr lang="ja-JP" altLang="en-US" sz="2400" dirty="0"/>
              <a:t>　また、管理しているメールアカウントがもれなく入っているかを確認して</a:t>
            </a:r>
            <a:br>
              <a:rPr lang="en-US" altLang="ja-JP" sz="2400" dirty="0"/>
            </a:br>
            <a:r>
              <a:rPr lang="ja-JP" altLang="en-US" sz="2400" dirty="0"/>
              <a:t>　ください。</a:t>
            </a:r>
          </a:p>
          <a:p>
            <a:pPr marL="0" indent="0">
              <a:buNone/>
            </a:pPr>
            <a:r>
              <a:rPr lang="ja-JP" altLang="en-US" sz="2400" dirty="0"/>
              <a:t>　</a:t>
            </a:r>
            <a:r>
              <a:rPr lang="en-US" altLang="ja-JP" sz="2400" dirty="0"/>
              <a:t>【</a:t>
            </a:r>
            <a:r>
              <a:rPr lang="ja-JP" altLang="en-US" sz="2400" dirty="0"/>
              <a:t>フォーマット</a:t>
            </a:r>
            <a:r>
              <a:rPr lang="en-US" altLang="ja-JP" sz="2400" dirty="0"/>
              <a:t>】</a:t>
            </a:r>
          </a:p>
          <a:p>
            <a:pPr marL="0" indent="0">
              <a:buNone/>
            </a:pPr>
            <a:r>
              <a:rPr lang="ja-JP" altLang="en-US" sz="2400" dirty="0"/>
              <a:t>　</a:t>
            </a:r>
            <a:r>
              <a:rPr lang="en-US" altLang="ja-JP" sz="2400" dirty="0"/>
              <a:t>PrimarySmtpAddress</a:t>
            </a:r>
          </a:p>
          <a:p>
            <a:pPr marL="0" indent="0">
              <a:buNone/>
            </a:pPr>
            <a:r>
              <a:rPr lang="ja-JP" altLang="en-US" sz="2400" dirty="0"/>
              <a:t>　</a:t>
            </a:r>
            <a:r>
              <a:rPr lang="en-US" altLang="ja-JP" sz="2400" dirty="0"/>
              <a:t>&lt;</a:t>
            </a:r>
            <a:r>
              <a:rPr lang="ja-JP" altLang="en-US" sz="2400" dirty="0"/>
              <a:t>対象のユーザーのメール アドレス</a:t>
            </a:r>
            <a:r>
              <a:rPr lang="en-US" altLang="ja-JP" sz="2400" dirty="0"/>
              <a:t>01&gt;</a:t>
            </a:r>
          </a:p>
          <a:p>
            <a:pPr marL="0" indent="0">
              <a:buNone/>
            </a:pPr>
            <a:r>
              <a:rPr lang="ja-JP" altLang="en-US" sz="2400" dirty="0"/>
              <a:t>　</a:t>
            </a:r>
            <a:r>
              <a:rPr lang="en-US" altLang="ja-JP" sz="2400" dirty="0"/>
              <a:t>&lt;</a:t>
            </a:r>
            <a:r>
              <a:rPr lang="ja-JP" altLang="en-US" sz="2400" dirty="0"/>
              <a:t>対象のユーザーのメール アドレス</a:t>
            </a:r>
            <a:r>
              <a:rPr lang="en-US" altLang="ja-JP" sz="2400" dirty="0"/>
              <a:t>02&gt;</a:t>
            </a:r>
            <a:br>
              <a:rPr lang="en-US" altLang="ja-JP" sz="2400" dirty="0"/>
            </a:br>
            <a:r>
              <a:rPr lang="ja-JP" altLang="en-US" sz="2400" dirty="0"/>
              <a:t>　　　・・・・・・・・・・・・</a:t>
            </a:r>
          </a:p>
        </p:txBody>
      </p:sp>
      <p:sp>
        <p:nvSpPr>
          <p:cNvPr id="4" name="スライド番号プレースホルダー 3">
            <a:extLst>
              <a:ext uri="{FF2B5EF4-FFF2-40B4-BE49-F238E27FC236}">
                <a16:creationId xmlns:a16="http://schemas.microsoft.com/office/drawing/2014/main" id="{69ED73F9-6118-7E1F-A995-5AB2B550F1E2}"/>
              </a:ext>
            </a:extLst>
          </p:cNvPr>
          <p:cNvSpPr>
            <a:spLocks noGrp="1"/>
          </p:cNvSpPr>
          <p:nvPr>
            <p:ph type="sldNum" sz="quarter" idx="12"/>
          </p:nvPr>
        </p:nvSpPr>
        <p:spPr/>
        <p:txBody>
          <a:bodyPr/>
          <a:lstStyle/>
          <a:p>
            <a:fld id="{A7ED8495-5107-47C8-BA3E-5B9FBCF592B6}" type="slidenum">
              <a:rPr kumimoji="1" lang="ja-JP" altLang="en-US" smtClean="0"/>
              <a:t>23</a:t>
            </a:fld>
            <a:endParaRPr kumimoji="1" lang="ja-JP" altLang="en-US"/>
          </a:p>
        </p:txBody>
      </p:sp>
      <p:pic>
        <p:nvPicPr>
          <p:cNvPr id="6" name="図 5">
            <a:extLst>
              <a:ext uri="{FF2B5EF4-FFF2-40B4-BE49-F238E27FC236}">
                <a16:creationId xmlns:a16="http://schemas.microsoft.com/office/drawing/2014/main" id="{BC4526C7-91C6-A4C4-D99C-211744E56ADD}"/>
              </a:ext>
            </a:extLst>
          </p:cNvPr>
          <p:cNvPicPr>
            <a:picLocks noChangeAspect="1"/>
          </p:cNvPicPr>
          <p:nvPr/>
        </p:nvPicPr>
        <p:blipFill>
          <a:blip r:embed="rId2"/>
          <a:stretch>
            <a:fillRect/>
          </a:stretch>
        </p:blipFill>
        <p:spPr>
          <a:xfrm>
            <a:off x="117976" y="879234"/>
            <a:ext cx="11956048" cy="2549766"/>
          </a:xfrm>
          <a:prstGeom prst="rect">
            <a:avLst/>
          </a:prstGeom>
        </p:spPr>
      </p:pic>
    </p:spTree>
    <p:extLst>
      <p:ext uri="{BB962C8B-B14F-4D97-AF65-F5344CB8AC3E}">
        <p14:creationId xmlns:p14="http://schemas.microsoft.com/office/powerpoint/2010/main" val="3204589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07A12-6AEE-3295-865C-23EBE822EF39}"/>
            </a:ext>
          </a:extLst>
        </p:cNvPr>
        <p:cNvGrpSpPr/>
        <p:nvPr/>
      </p:nvGrpSpPr>
      <p:grpSpPr>
        <a:xfrm>
          <a:off x="0" y="0"/>
          <a:ext cx="0" cy="0"/>
          <a:chOff x="0" y="0"/>
          <a:chExt cx="0" cy="0"/>
        </a:xfrm>
      </p:grpSpPr>
      <p:sp>
        <p:nvSpPr>
          <p:cNvPr id="9" name="コンテンツ プレースホルダー 8">
            <a:extLst>
              <a:ext uri="{FF2B5EF4-FFF2-40B4-BE49-F238E27FC236}">
                <a16:creationId xmlns:a16="http://schemas.microsoft.com/office/drawing/2014/main" id="{83F121BB-6402-2E56-CF12-452BD59CB96E}"/>
              </a:ext>
            </a:extLst>
          </p:cNvPr>
          <p:cNvSpPr>
            <a:spLocks noGrp="1"/>
          </p:cNvSpPr>
          <p:nvPr>
            <p:ph idx="1"/>
          </p:nvPr>
        </p:nvSpPr>
        <p:spPr>
          <a:xfrm>
            <a:off x="838200" y="415636"/>
            <a:ext cx="10515600" cy="5940714"/>
          </a:xfrm>
        </p:spPr>
        <p:txBody>
          <a:bodyPr>
            <a:normAutofit/>
          </a:bodyPr>
          <a:lstStyle/>
          <a:p>
            <a:pPr marL="0" indent="0">
              <a:lnSpc>
                <a:spcPct val="100000"/>
              </a:lnSpc>
              <a:buNone/>
            </a:pPr>
            <a:r>
              <a:rPr lang="en-US" altLang="ja-JP" sz="2400" dirty="0"/>
              <a:t>(5)csv</a:t>
            </a:r>
            <a:r>
              <a:rPr lang="ja-JP" altLang="en-US" sz="2400" dirty="0"/>
              <a:t>ファイルの内容を修正する必要があれば、メモ帳や</a:t>
            </a:r>
            <a:r>
              <a:rPr lang="en-US" altLang="ja-JP" sz="2400" dirty="0"/>
              <a:t>Excel</a:t>
            </a:r>
            <a:r>
              <a:rPr lang="ja-JP" altLang="en-US" sz="2400" dirty="0"/>
              <a:t>で編集して</a:t>
            </a:r>
            <a:br>
              <a:rPr lang="en-US" altLang="ja-JP" sz="2400" dirty="0"/>
            </a:br>
            <a:r>
              <a:rPr lang="ja-JP" altLang="en-US" sz="2400" dirty="0"/>
              <a:t>　ください。編集後保存する際には以下注意してください。</a:t>
            </a:r>
            <a:endParaRPr lang="en-US" altLang="ja-JP" sz="2400" dirty="0"/>
          </a:p>
          <a:p>
            <a:pPr marL="0" indent="0">
              <a:lnSpc>
                <a:spcPct val="100000"/>
              </a:lnSpc>
              <a:buNone/>
            </a:pPr>
            <a:r>
              <a:rPr lang="ja-JP" altLang="en-US" sz="2400" dirty="0"/>
              <a:t>　①メモ帳などで編集される場合、保存の際のファイル形式は </a:t>
            </a:r>
            <a:r>
              <a:rPr lang="en-US" altLang="ja-JP" sz="2400" b="1" dirty="0">
                <a:solidFill>
                  <a:srgbClr val="FF0000"/>
                </a:solidFill>
              </a:rPr>
              <a:t>csv </a:t>
            </a:r>
            <a:r>
              <a:rPr lang="ja-JP" altLang="en-US" sz="2400" b="1" dirty="0">
                <a:solidFill>
                  <a:srgbClr val="FF0000"/>
                </a:solidFill>
              </a:rPr>
              <a:t>形式</a:t>
            </a:r>
            <a:r>
              <a:rPr lang="ja-JP" altLang="en-US" sz="2400" dirty="0"/>
              <a:t>で、</a:t>
            </a:r>
            <a:br>
              <a:rPr lang="en-US" altLang="ja-JP" sz="2400" dirty="0"/>
            </a:br>
            <a:r>
              <a:rPr lang="ja-JP" altLang="en-US" sz="2400" dirty="0"/>
              <a:t>　　</a:t>
            </a:r>
            <a:r>
              <a:rPr lang="ja-JP" altLang="en-US" sz="2400" b="1" dirty="0">
                <a:solidFill>
                  <a:srgbClr val="FF0000"/>
                </a:solidFill>
              </a:rPr>
              <a:t>文字コードを</a:t>
            </a:r>
            <a:r>
              <a:rPr lang="en-US" altLang="ja-JP" sz="2400" b="1" dirty="0">
                <a:solidFill>
                  <a:srgbClr val="FF0000"/>
                </a:solidFill>
              </a:rPr>
              <a:t>UTF-8 </a:t>
            </a:r>
            <a:r>
              <a:rPr lang="ja-JP" altLang="en-US" sz="2400" dirty="0"/>
              <a:t>に指定してください。</a:t>
            </a:r>
            <a:endParaRPr lang="en-US" altLang="ja-JP" sz="2400" dirty="0"/>
          </a:p>
          <a:p>
            <a:pPr marL="0" indent="0">
              <a:lnSpc>
                <a:spcPct val="100000"/>
              </a:lnSpc>
              <a:buNone/>
            </a:pPr>
            <a:r>
              <a:rPr lang="ja-JP" altLang="en-US" sz="2400" dirty="0"/>
              <a:t>　②</a:t>
            </a:r>
            <a:r>
              <a:rPr lang="en-US" altLang="ja-JP" sz="2400" dirty="0"/>
              <a:t>Excel </a:t>
            </a:r>
            <a:r>
              <a:rPr lang="ja-JP" altLang="en-US" sz="2400" dirty="0"/>
              <a:t>にて編集する場合は、保存する際の形式を </a:t>
            </a:r>
            <a:r>
              <a:rPr lang="en-US" altLang="ja-JP" sz="2400" b="1" dirty="0">
                <a:solidFill>
                  <a:srgbClr val="FF0000"/>
                </a:solidFill>
              </a:rPr>
              <a:t>[CSV UTF-8</a:t>
            </a:r>
            <a:br>
              <a:rPr lang="en-US" altLang="ja-JP" sz="2400" b="1" dirty="0">
                <a:solidFill>
                  <a:srgbClr val="FF0000"/>
                </a:solidFill>
              </a:rPr>
            </a:br>
            <a:r>
              <a:rPr lang="ja-JP" altLang="en-US" sz="2400" b="1" dirty="0">
                <a:solidFill>
                  <a:srgbClr val="FF0000"/>
                </a:solidFill>
              </a:rPr>
              <a:t>　　</a:t>
            </a:r>
            <a:r>
              <a:rPr lang="en-US" altLang="ja-JP" sz="2400" b="1" dirty="0">
                <a:solidFill>
                  <a:srgbClr val="FF0000"/>
                </a:solidFill>
              </a:rPr>
              <a:t> (</a:t>
            </a:r>
            <a:r>
              <a:rPr lang="ja-JP" altLang="en-US" sz="2400" b="1" dirty="0">
                <a:solidFill>
                  <a:srgbClr val="FF0000"/>
                </a:solidFill>
              </a:rPr>
              <a:t>コンマ区切り</a:t>
            </a:r>
            <a:r>
              <a:rPr lang="en-US" altLang="ja-JP" sz="2400" b="1" dirty="0">
                <a:solidFill>
                  <a:srgbClr val="FF0000"/>
                </a:solidFill>
              </a:rPr>
              <a:t>) ] </a:t>
            </a:r>
            <a:r>
              <a:rPr lang="ja-JP" altLang="en-US" sz="2400" dirty="0"/>
              <a:t>にして保存を行ってください。</a:t>
            </a:r>
            <a:endParaRPr lang="en-US" altLang="ja-JP" sz="2400" dirty="0"/>
          </a:p>
          <a:p>
            <a:pPr marL="0" indent="0">
              <a:lnSpc>
                <a:spcPct val="100000"/>
              </a:lnSpc>
              <a:buNone/>
            </a:pPr>
            <a:r>
              <a:rPr lang="en-US" altLang="ja-JP" sz="2400" dirty="0"/>
              <a:t>(6)</a:t>
            </a:r>
            <a:r>
              <a:rPr lang="ja-JP" altLang="en-US" sz="2400" b="1" dirty="0">
                <a:solidFill>
                  <a:srgbClr val="FF0000"/>
                </a:solidFill>
              </a:rPr>
              <a:t>作成する</a:t>
            </a:r>
            <a:r>
              <a:rPr lang="en-US" altLang="ja-JP" sz="2400" b="1" dirty="0">
                <a:solidFill>
                  <a:srgbClr val="FF0000"/>
                </a:solidFill>
              </a:rPr>
              <a:t>1</a:t>
            </a:r>
            <a:r>
              <a:rPr lang="ja-JP" altLang="en-US" sz="2400" b="1" dirty="0">
                <a:solidFill>
                  <a:srgbClr val="FF0000"/>
                </a:solidFill>
              </a:rPr>
              <a:t>つの</a:t>
            </a:r>
            <a:r>
              <a:rPr lang="en-US" altLang="ja-JP" sz="2400" b="1" dirty="0">
                <a:solidFill>
                  <a:srgbClr val="FF0000"/>
                </a:solidFill>
              </a:rPr>
              <a:t>csv</a:t>
            </a:r>
            <a:r>
              <a:rPr lang="ja-JP" altLang="en-US" sz="2400" b="1" dirty="0">
                <a:solidFill>
                  <a:srgbClr val="FF0000"/>
                </a:solidFill>
              </a:rPr>
              <a:t>ファイルでは、</a:t>
            </a:r>
            <a:r>
              <a:rPr lang="en-US" altLang="ja-JP" sz="2400" b="1" dirty="0">
                <a:solidFill>
                  <a:srgbClr val="FF0000"/>
                </a:solidFill>
              </a:rPr>
              <a:t>1000</a:t>
            </a:r>
            <a:r>
              <a:rPr lang="ja-JP" altLang="en-US" sz="2400" b="1" dirty="0">
                <a:solidFill>
                  <a:srgbClr val="FF0000"/>
                </a:solidFill>
              </a:rPr>
              <a:t>メールアドレス以内で作成</a:t>
            </a:r>
            <a:br>
              <a:rPr lang="en-US" altLang="ja-JP" sz="2400" b="1" dirty="0">
                <a:solidFill>
                  <a:srgbClr val="FF0000"/>
                </a:solidFill>
              </a:rPr>
            </a:br>
            <a:r>
              <a:rPr lang="ja-JP" altLang="en-US" sz="2400" b="1" dirty="0">
                <a:solidFill>
                  <a:srgbClr val="FF0000"/>
                </a:solidFill>
              </a:rPr>
              <a:t>　いただき、複数のファイルに分けてコマンドの実行をお願いします</a:t>
            </a:r>
            <a:br>
              <a:rPr lang="en-US" altLang="ja-JP" sz="2400" b="1" dirty="0">
                <a:solidFill>
                  <a:srgbClr val="FF0000"/>
                </a:solidFill>
              </a:rPr>
            </a:br>
            <a:r>
              <a:rPr lang="ja-JP" altLang="en-US" sz="2400" b="1" dirty="0">
                <a:solidFill>
                  <a:srgbClr val="FF0000"/>
                </a:solidFill>
              </a:rPr>
              <a:t>　</a:t>
            </a:r>
            <a:r>
              <a:rPr lang="en-US" altLang="ja-JP" sz="2400" b="1" dirty="0">
                <a:solidFill>
                  <a:srgbClr val="FF0000"/>
                </a:solidFill>
              </a:rPr>
              <a:t>(Microsoft</a:t>
            </a:r>
            <a:r>
              <a:rPr lang="ja-JP" altLang="en-US" sz="2400" b="1" dirty="0">
                <a:solidFill>
                  <a:srgbClr val="FF0000"/>
                </a:solidFill>
              </a:rPr>
              <a:t>からの注意です</a:t>
            </a:r>
            <a:r>
              <a:rPr lang="en-US" altLang="ja-JP" sz="2400" b="1" dirty="0">
                <a:solidFill>
                  <a:srgbClr val="FF0000"/>
                </a:solidFill>
              </a:rPr>
              <a:t>)</a:t>
            </a:r>
            <a:r>
              <a:rPr lang="ja-JP" altLang="en-US" sz="2400" b="1" dirty="0">
                <a:solidFill>
                  <a:srgbClr val="FF0000"/>
                </a:solidFill>
              </a:rPr>
              <a:t>。</a:t>
            </a:r>
            <a:endParaRPr lang="en-US" altLang="ja-JP" sz="2400" b="1" dirty="0">
              <a:solidFill>
                <a:srgbClr val="FF0000"/>
              </a:solidFill>
            </a:endParaRPr>
          </a:p>
          <a:p>
            <a:pPr marL="0" indent="0">
              <a:buNone/>
            </a:pPr>
            <a:endParaRPr lang="en-US" altLang="ja-JP" sz="2400" dirty="0"/>
          </a:p>
        </p:txBody>
      </p:sp>
      <p:sp>
        <p:nvSpPr>
          <p:cNvPr id="4" name="スライド番号プレースホルダー 3">
            <a:extLst>
              <a:ext uri="{FF2B5EF4-FFF2-40B4-BE49-F238E27FC236}">
                <a16:creationId xmlns:a16="http://schemas.microsoft.com/office/drawing/2014/main" id="{5ADD101D-C489-A501-7992-22D3A64F7D2E}"/>
              </a:ext>
            </a:extLst>
          </p:cNvPr>
          <p:cNvSpPr>
            <a:spLocks noGrp="1"/>
          </p:cNvSpPr>
          <p:nvPr>
            <p:ph type="sldNum" sz="quarter" idx="12"/>
          </p:nvPr>
        </p:nvSpPr>
        <p:spPr/>
        <p:txBody>
          <a:bodyPr/>
          <a:lstStyle/>
          <a:p>
            <a:fld id="{A7ED8495-5107-47C8-BA3E-5B9FBCF592B6}" type="slidenum">
              <a:rPr kumimoji="1" lang="ja-JP" altLang="en-US" smtClean="0"/>
              <a:t>24</a:t>
            </a:fld>
            <a:endParaRPr kumimoji="1" lang="ja-JP" altLang="en-US"/>
          </a:p>
        </p:txBody>
      </p:sp>
    </p:spTree>
    <p:extLst>
      <p:ext uri="{BB962C8B-B14F-4D97-AF65-F5344CB8AC3E}">
        <p14:creationId xmlns:p14="http://schemas.microsoft.com/office/powerpoint/2010/main" val="3020943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0383AA-7FEE-7E68-F9A1-B74F62EA20F6}"/>
              </a:ext>
            </a:extLst>
          </p:cNvPr>
          <p:cNvSpPr>
            <a:spLocks noGrp="1"/>
          </p:cNvSpPr>
          <p:nvPr>
            <p:ph type="title"/>
          </p:nvPr>
        </p:nvSpPr>
        <p:spPr/>
        <p:txBody>
          <a:bodyPr>
            <a:normAutofit/>
          </a:bodyPr>
          <a:lstStyle/>
          <a:p>
            <a:r>
              <a:rPr lang="ja-JP" altLang="en-US" b="1" dirty="0"/>
              <a:t>４．「信頼できる差出人リスト」に登録する</a:t>
            </a:r>
            <a:endParaRPr kumimoji="1" lang="ja-JP" altLang="en-US" b="1" dirty="0"/>
          </a:p>
        </p:txBody>
      </p:sp>
      <p:sp>
        <p:nvSpPr>
          <p:cNvPr id="3" name="コンテンツ プレースホルダー 2">
            <a:extLst>
              <a:ext uri="{FF2B5EF4-FFF2-40B4-BE49-F238E27FC236}">
                <a16:creationId xmlns:a16="http://schemas.microsoft.com/office/drawing/2014/main" id="{252E0153-2562-D767-DF06-B8B23CFC54DE}"/>
              </a:ext>
            </a:extLst>
          </p:cNvPr>
          <p:cNvSpPr>
            <a:spLocks noGrp="1"/>
          </p:cNvSpPr>
          <p:nvPr>
            <p:ph idx="1"/>
          </p:nvPr>
        </p:nvSpPr>
        <p:spPr>
          <a:xfrm>
            <a:off x="581891" y="1416676"/>
            <a:ext cx="10937173" cy="4760287"/>
          </a:xfrm>
        </p:spPr>
        <p:txBody>
          <a:bodyPr>
            <a:normAutofit fontScale="85000" lnSpcReduction="20000"/>
          </a:bodyPr>
          <a:lstStyle/>
          <a:p>
            <a:pPr marL="0" indent="0">
              <a:lnSpc>
                <a:spcPct val="110000"/>
              </a:lnSpc>
              <a:buNone/>
            </a:pPr>
            <a:r>
              <a:rPr kumimoji="1" lang="en-US" altLang="ja-JP" sz="2400" dirty="0"/>
              <a:t>(1)</a:t>
            </a:r>
            <a:r>
              <a:rPr kumimoji="1" lang="ja-JP" altLang="en-US" sz="2400" dirty="0"/>
              <a:t>訓練で使用する差出人</a:t>
            </a:r>
            <a:r>
              <a:rPr kumimoji="1" lang="en-US" altLang="ja-JP" sz="2400" dirty="0"/>
              <a:t>(</a:t>
            </a:r>
            <a:r>
              <a:rPr kumimoji="1" lang="ja-JP" altLang="en-US" sz="2400" dirty="0"/>
              <a:t>送信者アドレス</a:t>
            </a:r>
            <a:r>
              <a:rPr kumimoji="1" lang="en-US" altLang="ja-JP" sz="2400" dirty="0"/>
              <a:t>)</a:t>
            </a:r>
            <a:r>
              <a:rPr kumimoji="1" lang="ja-JP" altLang="en-US" sz="2400" dirty="0"/>
              <a:t>を、</a:t>
            </a:r>
            <a:r>
              <a:rPr lang="ja-JP" altLang="en-US" sz="2400" dirty="0"/>
              <a:t> ３．で作成したメールアカウントの</a:t>
            </a:r>
            <a:br>
              <a:rPr lang="en-US" altLang="ja-JP" sz="2400" dirty="0"/>
            </a:br>
            <a:r>
              <a:rPr lang="ja-JP" altLang="en-US" sz="2400" dirty="0"/>
              <a:t>　</a:t>
            </a:r>
            <a:r>
              <a:rPr lang="en-US" altLang="ja-JP" sz="2400" dirty="0"/>
              <a:t>csv</a:t>
            </a:r>
            <a:r>
              <a:rPr lang="ja-JP" altLang="en-US" sz="2400" dirty="0"/>
              <a:t>ファイルに記述されたアカウントの「信頼できる差出人リスト」に追加します。</a:t>
            </a:r>
            <a:endParaRPr lang="en-US" altLang="ja-JP" sz="2400" dirty="0"/>
          </a:p>
          <a:p>
            <a:pPr marL="0" indent="0">
              <a:lnSpc>
                <a:spcPct val="110000"/>
              </a:lnSpc>
              <a:buNone/>
            </a:pPr>
            <a:r>
              <a:rPr lang="en-US" altLang="ja-JP" sz="2400" dirty="0"/>
              <a:t>(2)</a:t>
            </a:r>
            <a:r>
              <a:rPr lang="ja-JP" altLang="en-US" sz="2400" dirty="0"/>
              <a:t>使用するコマンドレットの構文は以下の通りです。</a:t>
            </a:r>
            <a:endParaRPr lang="en-US" altLang="ja-JP" sz="2400" dirty="0"/>
          </a:p>
          <a:p>
            <a:pPr marL="0" indent="0">
              <a:lnSpc>
                <a:spcPct val="110000"/>
              </a:lnSpc>
              <a:buNone/>
            </a:pPr>
            <a:r>
              <a:rPr lang="ja-JP" altLang="en-US" sz="2400" dirty="0"/>
              <a:t>＜構文＞</a:t>
            </a:r>
            <a:endParaRPr lang="en-US" altLang="ja-JP" sz="2400" dirty="0"/>
          </a:p>
          <a:p>
            <a:pPr marL="0" indent="0">
              <a:lnSpc>
                <a:spcPct val="110000"/>
              </a:lnSpc>
              <a:buNone/>
            </a:pPr>
            <a:r>
              <a:rPr lang="en-US" altLang="ja-JP" sz="2000" dirty="0"/>
              <a:t>Import-Csv -Path &lt;"</a:t>
            </a:r>
            <a:r>
              <a:rPr lang="ja-JP" altLang="en-US" sz="2000" dirty="0"/>
              <a:t>作成した </a:t>
            </a:r>
            <a:r>
              <a:rPr lang="en-US" altLang="ja-JP" sz="2000" dirty="0"/>
              <a:t>CSV </a:t>
            </a:r>
            <a:r>
              <a:rPr lang="ja-JP" altLang="en-US" sz="2000" dirty="0"/>
              <a:t>ファイルのファイルパスとファイル名</a:t>
            </a:r>
            <a:r>
              <a:rPr lang="en-US" altLang="ja-JP" sz="2000" dirty="0"/>
              <a:t>"&gt; | foreach {Set-</a:t>
            </a:r>
            <a:r>
              <a:rPr lang="en-US" altLang="ja-JP" sz="2000" dirty="0" err="1"/>
              <a:t>MailboxJunkEmailConfiguration</a:t>
            </a:r>
            <a:r>
              <a:rPr lang="en-US" altLang="ja-JP" sz="2000" dirty="0"/>
              <a:t> -Identity $_.PrimarySmtpAddress -</a:t>
            </a:r>
            <a:r>
              <a:rPr lang="en-US" altLang="ja-JP" sz="2000" dirty="0" err="1"/>
              <a:t>TrustedSendersAndDomains</a:t>
            </a:r>
            <a:r>
              <a:rPr lang="en-US" altLang="ja-JP" sz="2000" dirty="0"/>
              <a:t> @{Add="</a:t>
            </a:r>
            <a:r>
              <a:rPr lang="ja-JP" altLang="en-US" sz="2000" dirty="0"/>
              <a:t>信頼できる差出人に追加するメールアドレス</a:t>
            </a:r>
            <a:r>
              <a:rPr lang="en-US" altLang="ja-JP" sz="2000" dirty="0"/>
              <a:t>"} -Confirm:$false}</a:t>
            </a:r>
          </a:p>
          <a:p>
            <a:pPr marL="0" indent="0">
              <a:lnSpc>
                <a:spcPct val="110000"/>
              </a:lnSpc>
              <a:buNone/>
            </a:pPr>
            <a:r>
              <a:rPr lang="ja-JP" altLang="en-US" sz="2400" dirty="0"/>
              <a:t>　①</a:t>
            </a:r>
            <a:r>
              <a:rPr lang="en-US" altLang="ja-JP" sz="2400" dirty="0"/>
              <a:t> &lt;"</a:t>
            </a:r>
            <a:r>
              <a:rPr lang="ja-JP" altLang="en-US" sz="2400" dirty="0"/>
              <a:t>作成した </a:t>
            </a:r>
            <a:r>
              <a:rPr lang="en-US" altLang="ja-JP" sz="2400" dirty="0"/>
              <a:t>CSV </a:t>
            </a:r>
            <a:r>
              <a:rPr lang="ja-JP" altLang="en-US" sz="2400" dirty="0"/>
              <a:t>ファイルのファイルパスとファイル名</a:t>
            </a:r>
            <a:r>
              <a:rPr lang="en-US" altLang="ja-JP" sz="2400" dirty="0"/>
              <a:t>"&gt; </a:t>
            </a:r>
          </a:p>
          <a:p>
            <a:pPr marL="0" indent="0">
              <a:lnSpc>
                <a:spcPct val="110000"/>
              </a:lnSpc>
              <a:buNone/>
            </a:pPr>
            <a:r>
              <a:rPr lang="ja-JP" altLang="en-US" sz="2400" dirty="0"/>
              <a:t>　　ここに先ほど作成した</a:t>
            </a:r>
            <a:r>
              <a:rPr lang="en-US" altLang="ja-JP" sz="2400" dirty="0"/>
              <a:t>csv</a:t>
            </a:r>
            <a:r>
              <a:rPr lang="ja-JP" altLang="en-US" sz="2400" dirty="0"/>
              <a:t>ファイルの格納先を記述します。</a:t>
            </a:r>
            <a:endParaRPr lang="en-US" altLang="ja-JP" sz="2400" dirty="0"/>
          </a:p>
          <a:p>
            <a:pPr marL="0" indent="0">
              <a:lnSpc>
                <a:spcPct val="110000"/>
              </a:lnSpc>
              <a:buNone/>
            </a:pPr>
            <a:r>
              <a:rPr lang="ja-JP" altLang="en-US" sz="2400" dirty="0"/>
              <a:t>　②</a:t>
            </a:r>
            <a:r>
              <a:rPr lang="en-US" altLang="ja-JP" sz="2400" dirty="0"/>
              <a:t> @{Add="</a:t>
            </a:r>
            <a:r>
              <a:rPr lang="ja-JP" altLang="en-US" sz="2400" dirty="0"/>
              <a:t>信頼できる差出人に追加するメールアドレス</a:t>
            </a:r>
            <a:r>
              <a:rPr lang="en-US" altLang="ja-JP" sz="2400" dirty="0"/>
              <a:t>"} </a:t>
            </a:r>
          </a:p>
          <a:p>
            <a:pPr marL="0" indent="0">
              <a:lnSpc>
                <a:spcPct val="110000"/>
              </a:lnSpc>
              <a:buNone/>
            </a:pPr>
            <a:r>
              <a:rPr lang="ja-JP" altLang="en-US" sz="2400" dirty="0"/>
              <a:t>　　ここには差出人</a:t>
            </a:r>
            <a:r>
              <a:rPr lang="en-US" altLang="ja-JP" sz="2400" dirty="0"/>
              <a:t>(</a:t>
            </a:r>
            <a:r>
              <a:rPr lang="ja-JP" altLang="en-US" sz="2400" dirty="0"/>
              <a:t>送信者アドレス</a:t>
            </a:r>
            <a:r>
              <a:rPr lang="en-US" altLang="ja-JP" sz="2400" dirty="0"/>
              <a:t>)</a:t>
            </a:r>
            <a:r>
              <a:rPr lang="ja-JP" altLang="en-US" sz="2400" dirty="0"/>
              <a:t>を記入します。</a:t>
            </a:r>
            <a:endParaRPr lang="en-US" altLang="ja-JP" sz="2400" dirty="0"/>
          </a:p>
          <a:p>
            <a:pPr marL="0" indent="0">
              <a:lnSpc>
                <a:spcPct val="110000"/>
              </a:lnSpc>
              <a:buNone/>
            </a:pPr>
            <a:r>
              <a:rPr lang="ja-JP" altLang="en-US" sz="2400" dirty="0"/>
              <a:t>　　アドレスは次の記述方法で複数記述可能です。</a:t>
            </a:r>
            <a:endParaRPr lang="en-US" altLang="ja-JP" sz="2400" dirty="0"/>
          </a:p>
          <a:p>
            <a:pPr marL="0" indent="0">
              <a:lnSpc>
                <a:spcPct val="110000"/>
              </a:lnSpc>
              <a:buNone/>
            </a:pPr>
            <a:r>
              <a:rPr lang="ja-JP" altLang="en-US" sz="2400" dirty="0"/>
              <a:t>　　　</a:t>
            </a:r>
            <a:r>
              <a:rPr lang="en-US" altLang="ja-JP" sz="2400" dirty="0"/>
              <a:t>“Address1”,”Address2”,</a:t>
            </a:r>
            <a:r>
              <a:rPr lang="ja-JP" altLang="en-US" sz="2400" dirty="0"/>
              <a:t>・・・・</a:t>
            </a:r>
            <a:r>
              <a:rPr lang="en-US" altLang="ja-JP" sz="2400" dirty="0"/>
              <a:t>”</a:t>
            </a:r>
            <a:r>
              <a:rPr lang="en-US" altLang="ja-JP" sz="2400" dirty="0" err="1"/>
              <a:t>AddressX</a:t>
            </a:r>
            <a:r>
              <a:rPr lang="en-US" altLang="ja-JP" sz="2400" dirty="0"/>
              <a:t>”</a:t>
            </a:r>
          </a:p>
        </p:txBody>
      </p:sp>
      <p:sp>
        <p:nvSpPr>
          <p:cNvPr id="4" name="スライド番号プレースホルダー 3">
            <a:extLst>
              <a:ext uri="{FF2B5EF4-FFF2-40B4-BE49-F238E27FC236}">
                <a16:creationId xmlns:a16="http://schemas.microsoft.com/office/drawing/2014/main" id="{E23CE170-1810-6CEF-226B-887A8EDDD9C6}"/>
              </a:ext>
            </a:extLst>
          </p:cNvPr>
          <p:cNvSpPr>
            <a:spLocks noGrp="1"/>
          </p:cNvSpPr>
          <p:nvPr>
            <p:ph type="sldNum" sz="quarter" idx="12"/>
          </p:nvPr>
        </p:nvSpPr>
        <p:spPr/>
        <p:txBody>
          <a:bodyPr/>
          <a:lstStyle/>
          <a:p>
            <a:fld id="{A7ED8495-5107-47C8-BA3E-5B9FBCF592B6}" type="slidenum">
              <a:rPr kumimoji="1" lang="ja-JP" altLang="en-US" smtClean="0"/>
              <a:t>25</a:t>
            </a:fld>
            <a:endParaRPr kumimoji="1" lang="ja-JP" altLang="en-US"/>
          </a:p>
        </p:txBody>
      </p:sp>
    </p:spTree>
    <p:extLst>
      <p:ext uri="{BB962C8B-B14F-4D97-AF65-F5344CB8AC3E}">
        <p14:creationId xmlns:p14="http://schemas.microsoft.com/office/powerpoint/2010/main" val="90146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F9C64-406C-B429-0D00-77022D7E50F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9CCE2E3-A629-3C51-C3C8-8E779B65E284}"/>
              </a:ext>
            </a:extLst>
          </p:cNvPr>
          <p:cNvSpPr>
            <a:spLocks noGrp="1"/>
          </p:cNvSpPr>
          <p:nvPr>
            <p:ph type="title"/>
          </p:nvPr>
        </p:nvSpPr>
        <p:spPr/>
        <p:txBody>
          <a:bodyPr>
            <a:normAutofit/>
          </a:bodyPr>
          <a:lstStyle/>
          <a:p>
            <a:r>
              <a:rPr lang="ja-JP" altLang="en-US" b="1" dirty="0"/>
              <a:t>４．「信頼できる差出人リスト」に登録する</a:t>
            </a:r>
            <a:endParaRPr kumimoji="1" lang="ja-JP" altLang="en-US" b="1" dirty="0"/>
          </a:p>
        </p:txBody>
      </p:sp>
      <p:sp>
        <p:nvSpPr>
          <p:cNvPr id="3" name="コンテンツ プレースホルダー 2">
            <a:extLst>
              <a:ext uri="{FF2B5EF4-FFF2-40B4-BE49-F238E27FC236}">
                <a16:creationId xmlns:a16="http://schemas.microsoft.com/office/drawing/2014/main" id="{2B8CDA04-CA76-AC84-2A4D-1AD705D9CC3C}"/>
              </a:ext>
            </a:extLst>
          </p:cNvPr>
          <p:cNvSpPr>
            <a:spLocks noGrp="1"/>
          </p:cNvSpPr>
          <p:nvPr>
            <p:ph idx="1"/>
          </p:nvPr>
        </p:nvSpPr>
        <p:spPr/>
        <p:txBody>
          <a:bodyPr>
            <a:normAutofit/>
          </a:bodyPr>
          <a:lstStyle/>
          <a:p>
            <a:pPr marL="0" indent="0">
              <a:buNone/>
            </a:pPr>
            <a:r>
              <a:rPr kumimoji="1" lang="en-US" altLang="ja-JP" dirty="0"/>
              <a:t>(3)</a:t>
            </a:r>
            <a:r>
              <a:rPr kumimoji="1" lang="ja-JP" altLang="en-US" dirty="0"/>
              <a:t>実際に</a:t>
            </a:r>
            <a:r>
              <a:rPr lang="ja-JP" altLang="en-US" dirty="0"/>
              <a:t>コマンドレットを使って登録します。</a:t>
            </a:r>
            <a:endParaRPr lang="en-US" altLang="ja-JP" dirty="0"/>
          </a:p>
          <a:p>
            <a:pPr marL="0" indent="0">
              <a:buNone/>
            </a:pPr>
            <a:r>
              <a:rPr lang="ja-JP" altLang="en-US" dirty="0"/>
              <a:t>　①登録する送信者アドレス：</a:t>
            </a:r>
            <a:r>
              <a:rPr lang="en-US" altLang="ja-JP" dirty="0">
                <a:hlinkClick r:id="rId2"/>
              </a:rPr>
              <a:t>support@office-system-co.jp</a:t>
            </a:r>
            <a:br>
              <a:rPr lang="en-US" altLang="ja-JP" dirty="0"/>
            </a:br>
            <a:r>
              <a:rPr lang="ja-JP" altLang="en-US" dirty="0"/>
              <a:t>　　</a:t>
            </a:r>
            <a:r>
              <a:rPr lang="en-US" altLang="ja-JP" dirty="0"/>
              <a:t>(</a:t>
            </a:r>
            <a:r>
              <a:rPr lang="ja-JP" altLang="en-US" dirty="0"/>
              <a:t>例）　　　　　　　　　　</a:t>
            </a:r>
            <a:r>
              <a:rPr lang="en-US" altLang="ja-JP" dirty="0">
                <a:hlinkClick r:id="rId3"/>
              </a:rPr>
              <a:t>info@system-grp.com</a:t>
            </a:r>
            <a:endParaRPr lang="en-US" altLang="ja-JP" dirty="0"/>
          </a:p>
          <a:p>
            <a:pPr marL="0" indent="0">
              <a:buNone/>
            </a:pPr>
            <a:r>
              <a:rPr lang="ja-JP" altLang="en-US" dirty="0"/>
              <a:t>　②</a:t>
            </a:r>
            <a:r>
              <a:rPr lang="en-US" altLang="ja-JP" dirty="0"/>
              <a:t>csv</a:t>
            </a:r>
            <a:r>
              <a:rPr lang="ja-JP" altLang="en-US" dirty="0"/>
              <a:t>ファイル：</a:t>
            </a:r>
            <a:r>
              <a:rPr lang="en-US" altLang="ja-JP" dirty="0"/>
              <a:t>C:\work\KIS-MS-Address.csv(</a:t>
            </a:r>
            <a:r>
              <a:rPr lang="ja-JP" altLang="en-US" dirty="0"/>
              <a:t>例</a:t>
            </a:r>
            <a:r>
              <a:rPr lang="en-US" altLang="ja-JP" dirty="0"/>
              <a:t>)</a:t>
            </a:r>
          </a:p>
          <a:p>
            <a:pPr marL="0" indent="0">
              <a:buNone/>
            </a:pPr>
            <a:r>
              <a:rPr lang="ja-JP" altLang="en-US" dirty="0"/>
              <a:t>＜コマンドレット＞</a:t>
            </a:r>
            <a:endParaRPr lang="en-US" altLang="ja-JP" dirty="0"/>
          </a:p>
          <a:p>
            <a:pPr marL="0" indent="0">
              <a:buNone/>
            </a:pPr>
            <a:r>
              <a:rPr lang="en-US" altLang="ja-JP" sz="2200" dirty="0"/>
              <a:t> </a:t>
            </a:r>
            <a:r>
              <a:rPr lang="en-US" altLang="ja-JP" sz="2000" dirty="0"/>
              <a:t>Import-Csv -Path </a:t>
            </a:r>
            <a:r>
              <a:rPr lang="en-US" altLang="ja-JP" sz="2000" dirty="0">
                <a:solidFill>
                  <a:srgbClr val="FF0000"/>
                </a:solidFill>
              </a:rPr>
              <a:t>C:\work\KIS-MS-Address.csv </a:t>
            </a:r>
            <a:r>
              <a:rPr lang="en-US" altLang="ja-JP" sz="2000" dirty="0"/>
              <a:t>| foreach {Set-</a:t>
            </a:r>
            <a:r>
              <a:rPr lang="en-US" altLang="ja-JP" sz="2000" dirty="0" err="1"/>
              <a:t>MailboxJunkEmailConfiguration</a:t>
            </a:r>
            <a:r>
              <a:rPr lang="en-US" altLang="ja-JP" sz="2000" dirty="0"/>
              <a:t> -Identity $_.PrimarySmtpAddress -</a:t>
            </a:r>
            <a:r>
              <a:rPr lang="en-US" altLang="ja-JP" sz="2000" dirty="0" err="1"/>
              <a:t>TrustedSendersAndDomains</a:t>
            </a:r>
            <a:r>
              <a:rPr lang="en-US" altLang="ja-JP" sz="2000" dirty="0"/>
              <a:t> @{</a:t>
            </a:r>
            <a:r>
              <a:rPr lang="en-US" altLang="ja-JP" sz="2000" dirty="0">
                <a:solidFill>
                  <a:srgbClr val="FF0000"/>
                </a:solidFill>
              </a:rPr>
              <a:t>Add="support@office-system-co.jp","info@system-grp.com"</a:t>
            </a:r>
            <a:r>
              <a:rPr lang="en-US" altLang="ja-JP" sz="2000" dirty="0"/>
              <a:t>} -Confirm:$false}</a:t>
            </a:r>
          </a:p>
          <a:p>
            <a:pPr marL="0" indent="0">
              <a:buNone/>
            </a:pPr>
            <a:r>
              <a:rPr lang="en-US" altLang="ja-JP" dirty="0"/>
              <a:t>(4)</a:t>
            </a:r>
            <a:r>
              <a:rPr lang="ja-JP" altLang="en-US" dirty="0"/>
              <a:t>実行時の画面が以下です。</a:t>
            </a:r>
            <a:endParaRPr lang="en-US" altLang="ja-JP"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970D51E6-1661-FC53-0DE4-563DEEED7685}"/>
              </a:ext>
            </a:extLst>
          </p:cNvPr>
          <p:cNvSpPr>
            <a:spLocks noGrp="1"/>
          </p:cNvSpPr>
          <p:nvPr>
            <p:ph type="sldNum" sz="quarter" idx="12"/>
          </p:nvPr>
        </p:nvSpPr>
        <p:spPr/>
        <p:txBody>
          <a:bodyPr/>
          <a:lstStyle/>
          <a:p>
            <a:fld id="{A7ED8495-5107-47C8-BA3E-5B9FBCF592B6}" type="slidenum">
              <a:rPr kumimoji="1" lang="ja-JP" altLang="en-US" smtClean="0"/>
              <a:t>26</a:t>
            </a:fld>
            <a:endParaRPr kumimoji="1" lang="ja-JP" altLang="en-US" dirty="0"/>
          </a:p>
        </p:txBody>
      </p:sp>
      <p:pic>
        <p:nvPicPr>
          <p:cNvPr id="6" name="図 5">
            <a:extLst>
              <a:ext uri="{FF2B5EF4-FFF2-40B4-BE49-F238E27FC236}">
                <a16:creationId xmlns:a16="http://schemas.microsoft.com/office/drawing/2014/main" id="{6A70023F-E420-E6FC-E5C2-1E6ACD1C4F39}"/>
              </a:ext>
            </a:extLst>
          </p:cNvPr>
          <p:cNvPicPr>
            <a:picLocks noChangeAspect="1"/>
          </p:cNvPicPr>
          <p:nvPr/>
        </p:nvPicPr>
        <p:blipFill>
          <a:blip r:embed="rId4"/>
          <a:stretch>
            <a:fillRect/>
          </a:stretch>
        </p:blipFill>
        <p:spPr>
          <a:xfrm>
            <a:off x="539775" y="5587504"/>
            <a:ext cx="11112450" cy="589459"/>
          </a:xfrm>
          <a:prstGeom prst="rect">
            <a:avLst/>
          </a:prstGeom>
        </p:spPr>
      </p:pic>
    </p:spTree>
    <p:extLst>
      <p:ext uri="{BB962C8B-B14F-4D97-AF65-F5344CB8AC3E}">
        <p14:creationId xmlns:p14="http://schemas.microsoft.com/office/powerpoint/2010/main" val="3227519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FA9EA4A-5533-E261-E357-A7E16B3F38FA}"/>
              </a:ext>
            </a:extLst>
          </p:cNvPr>
          <p:cNvSpPr>
            <a:spLocks noGrp="1"/>
          </p:cNvSpPr>
          <p:nvPr>
            <p:ph type="sldNum" sz="quarter" idx="12"/>
          </p:nvPr>
        </p:nvSpPr>
        <p:spPr/>
        <p:txBody>
          <a:bodyPr/>
          <a:lstStyle/>
          <a:p>
            <a:fld id="{A7ED8495-5107-47C8-BA3E-5B9FBCF592B6}" type="slidenum">
              <a:rPr kumimoji="1" lang="ja-JP" altLang="en-US" smtClean="0"/>
              <a:t>27</a:t>
            </a:fld>
            <a:endParaRPr kumimoji="1" lang="ja-JP" altLang="en-US"/>
          </a:p>
        </p:txBody>
      </p:sp>
      <p:pic>
        <p:nvPicPr>
          <p:cNvPr id="5" name="図 4">
            <a:extLst>
              <a:ext uri="{FF2B5EF4-FFF2-40B4-BE49-F238E27FC236}">
                <a16:creationId xmlns:a16="http://schemas.microsoft.com/office/drawing/2014/main" id="{C4E17627-9684-A0DD-5DB2-EEE0002DD024}"/>
              </a:ext>
            </a:extLst>
          </p:cNvPr>
          <p:cNvPicPr>
            <a:picLocks noChangeAspect="1"/>
          </p:cNvPicPr>
          <p:nvPr/>
        </p:nvPicPr>
        <p:blipFill rotWithShape="1">
          <a:blip r:embed="rId2"/>
          <a:srcRect b="39644"/>
          <a:stretch>
            <a:fillRect/>
          </a:stretch>
        </p:blipFill>
        <p:spPr>
          <a:xfrm>
            <a:off x="319052" y="1422482"/>
            <a:ext cx="5534797" cy="2730500"/>
          </a:xfrm>
          <a:prstGeom prst="rect">
            <a:avLst/>
          </a:prstGeom>
          <a:ln w="19050">
            <a:solidFill>
              <a:schemeClr val="accent1"/>
            </a:solidFill>
          </a:ln>
        </p:spPr>
      </p:pic>
      <p:pic>
        <p:nvPicPr>
          <p:cNvPr id="6" name="図 5">
            <a:extLst>
              <a:ext uri="{FF2B5EF4-FFF2-40B4-BE49-F238E27FC236}">
                <a16:creationId xmlns:a16="http://schemas.microsoft.com/office/drawing/2014/main" id="{81E8D788-751E-95C7-AB13-39275859FFD5}"/>
              </a:ext>
            </a:extLst>
          </p:cNvPr>
          <p:cNvPicPr>
            <a:picLocks noChangeAspect="1"/>
          </p:cNvPicPr>
          <p:nvPr/>
        </p:nvPicPr>
        <p:blipFill>
          <a:blip r:embed="rId3"/>
          <a:stretch>
            <a:fillRect/>
          </a:stretch>
        </p:blipFill>
        <p:spPr>
          <a:xfrm>
            <a:off x="6252771" y="1422482"/>
            <a:ext cx="5658640" cy="3810532"/>
          </a:xfrm>
          <a:prstGeom prst="rect">
            <a:avLst/>
          </a:prstGeom>
          <a:ln w="19050">
            <a:solidFill>
              <a:srgbClr val="FF0000"/>
            </a:solidFill>
          </a:ln>
        </p:spPr>
      </p:pic>
      <p:sp>
        <p:nvSpPr>
          <p:cNvPr id="7" name="テキスト ボックス 6">
            <a:extLst>
              <a:ext uri="{FF2B5EF4-FFF2-40B4-BE49-F238E27FC236}">
                <a16:creationId xmlns:a16="http://schemas.microsoft.com/office/drawing/2014/main" id="{DC43E408-903C-299A-E29C-462DB27AD7BB}"/>
              </a:ext>
            </a:extLst>
          </p:cNvPr>
          <p:cNvSpPr txBox="1"/>
          <p:nvPr/>
        </p:nvSpPr>
        <p:spPr>
          <a:xfrm>
            <a:off x="1169233" y="943407"/>
            <a:ext cx="3139001" cy="369332"/>
          </a:xfrm>
          <a:prstGeom prst="rect">
            <a:avLst/>
          </a:prstGeom>
          <a:noFill/>
        </p:spPr>
        <p:txBody>
          <a:bodyPr wrap="none" rtlCol="0">
            <a:spAutoFit/>
          </a:bodyPr>
          <a:lstStyle/>
          <a:p>
            <a:r>
              <a:rPr kumimoji="1" lang="ja-JP" altLang="en-US" b="1" dirty="0"/>
              <a:t>登録前の</a:t>
            </a:r>
            <a:r>
              <a:rPr kumimoji="1" lang="en-US" altLang="ja-JP" b="1" dirty="0"/>
              <a:t>Outlook</a:t>
            </a:r>
            <a:r>
              <a:rPr kumimoji="1" lang="ja-JP" altLang="en-US" b="1" dirty="0"/>
              <a:t>でのリスト</a:t>
            </a:r>
          </a:p>
        </p:txBody>
      </p:sp>
      <p:sp>
        <p:nvSpPr>
          <p:cNvPr id="8" name="テキスト ボックス 7">
            <a:extLst>
              <a:ext uri="{FF2B5EF4-FFF2-40B4-BE49-F238E27FC236}">
                <a16:creationId xmlns:a16="http://schemas.microsoft.com/office/drawing/2014/main" id="{B668DA85-EA3A-F0C1-343D-8A891E890938}"/>
              </a:ext>
            </a:extLst>
          </p:cNvPr>
          <p:cNvSpPr txBox="1"/>
          <p:nvPr/>
        </p:nvSpPr>
        <p:spPr>
          <a:xfrm>
            <a:off x="7315200" y="943407"/>
            <a:ext cx="3139001" cy="369332"/>
          </a:xfrm>
          <a:prstGeom prst="rect">
            <a:avLst/>
          </a:prstGeom>
          <a:noFill/>
        </p:spPr>
        <p:txBody>
          <a:bodyPr wrap="none" rtlCol="0">
            <a:spAutoFit/>
          </a:bodyPr>
          <a:lstStyle/>
          <a:p>
            <a:r>
              <a:rPr kumimoji="1" lang="ja-JP" altLang="en-US" b="1" dirty="0"/>
              <a:t>登録後の</a:t>
            </a:r>
            <a:r>
              <a:rPr kumimoji="1" lang="en-US" altLang="ja-JP" b="1" dirty="0"/>
              <a:t>Outlook</a:t>
            </a:r>
            <a:r>
              <a:rPr kumimoji="1" lang="ja-JP" altLang="en-US" b="1" dirty="0"/>
              <a:t>でのリスト</a:t>
            </a:r>
          </a:p>
        </p:txBody>
      </p:sp>
      <p:sp>
        <p:nvSpPr>
          <p:cNvPr id="9" name="正方形/長方形 8">
            <a:extLst>
              <a:ext uri="{FF2B5EF4-FFF2-40B4-BE49-F238E27FC236}">
                <a16:creationId xmlns:a16="http://schemas.microsoft.com/office/drawing/2014/main" id="{5AD7D0BE-12FB-0EAB-FE49-2908DC1C380F}"/>
              </a:ext>
            </a:extLst>
          </p:cNvPr>
          <p:cNvSpPr/>
          <p:nvPr/>
        </p:nvSpPr>
        <p:spPr>
          <a:xfrm>
            <a:off x="6424551" y="3099460"/>
            <a:ext cx="2006930" cy="320633"/>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EE11CA8-5D8E-3768-8C46-3D1CC4F58149}"/>
              </a:ext>
            </a:extLst>
          </p:cNvPr>
          <p:cNvSpPr/>
          <p:nvPr/>
        </p:nvSpPr>
        <p:spPr>
          <a:xfrm>
            <a:off x="6424551" y="4500748"/>
            <a:ext cx="2006930" cy="320633"/>
          </a:xfrm>
          <a:prstGeom prst="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9B9AF96-D90E-8B4C-50FA-DBDA128AA9F5}"/>
              </a:ext>
            </a:extLst>
          </p:cNvPr>
          <p:cNvSpPr txBox="1"/>
          <p:nvPr/>
        </p:nvSpPr>
        <p:spPr>
          <a:xfrm>
            <a:off x="9053191" y="3099460"/>
            <a:ext cx="1826141" cy="338554"/>
          </a:xfrm>
          <a:prstGeom prst="rect">
            <a:avLst/>
          </a:prstGeom>
          <a:noFill/>
        </p:spPr>
        <p:txBody>
          <a:bodyPr wrap="none" rtlCol="0">
            <a:spAutoFit/>
          </a:bodyPr>
          <a:lstStyle/>
          <a:p>
            <a:r>
              <a:rPr kumimoji="1" lang="ja-JP" altLang="en-US" sz="1600" b="1" dirty="0"/>
              <a:t>追加されています</a:t>
            </a:r>
          </a:p>
        </p:txBody>
      </p:sp>
      <p:sp>
        <p:nvSpPr>
          <p:cNvPr id="12" name="テキスト ボックス 11">
            <a:extLst>
              <a:ext uri="{FF2B5EF4-FFF2-40B4-BE49-F238E27FC236}">
                <a16:creationId xmlns:a16="http://schemas.microsoft.com/office/drawing/2014/main" id="{77657264-2933-C1D4-460D-A09A31A93448}"/>
              </a:ext>
            </a:extLst>
          </p:cNvPr>
          <p:cNvSpPr txBox="1"/>
          <p:nvPr/>
        </p:nvSpPr>
        <p:spPr>
          <a:xfrm>
            <a:off x="9053190" y="4459076"/>
            <a:ext cx="1826141" cy="338554"/>
          </a:xfrm>
          <a:prstGeom prst="rect">
            <a:avLst/>
          </a:prstGeom>
          <a:noFill/>
        </p:spPr>
        <p:txBody>
          <a:bodyPr wrap="none" rtlCol="0">
            <a:spAutoFit/>
          </a:bodyPr>
          <a:lstStyle/>
          <a:p>
            <a:r>
              <a:rPr kumimoji="1" lang="ja-JP" altLang="en-US" sz="1600" b="1" dirty="0"/>
              <a:t>追加されています</a:t>
            </a:r>
          </a:p>
        </p:txBody>
      </p:sp>
    </p:spTree>
    <p:extLst>
      <p:ext uri="{BB962C8B-B14F-4D97-AF65-F5344CB8AC3E}">
        <p14:creationId xmlns:p14="http://schemas.microsoft.com/office/powerpoint/2010/main" val="2577763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92999-1966-39F6-8885-F2838E58907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7943A10-F9C1-F856-7B58-64FB77804B30}"/>
              </a:ext>
            </a:extLst>
          </p:cNvPr>
          <p:cNvSpPr>
            <a:spLocks noGrp="1"/>
          </p:cNvSpPr>
          <p:nvPr>
            <p:ph type="title"/>
          </p:nvPr>
        </p:nvSpPr>
        <p:spPr/>
        <p:txBody>
          <a:bodyPr>
            <a:normAutofit/>
          </a:bodyPr>
          <a:lstStyle/>
          <a:p>
            <a:r>
              <a:rPr lang="ja-JP" altLang="en-US" b="1" dirty="0"/>
              <a:t>５．「信頼できる差出人リスト」から削除する</a:t>
            </a:r>
            <a:endParaRPr kumimoji="1" lang="ja-JP" altLang="en-US" b="1" dirty="0"/>
          </a:p>
        </p:txBody>
      </p:sp>
      <p:sp>
        <p:nvSpPr>
          <p:cNvPr id="3" name="コンテンツ プレースホルダー 2">
            <a:extLst>
              <a:ext uri="{FF2B5EF4-FFF2-40B4-BE49-F238E27FC236}">
                <a16:creationId xmlns:a16="http://schemas.microsoft.com/office/drawing/2014/main" id="{6F0143D1-B4D3-E81E-A7D2-2D99B20B9039}"/>
              </a:ext>
            </a:extLst>
          </p:cNvPr>
          <p:cNvSpPr>
            <a:spLocks noGrp="1"/>
          </p:cNvSpPr>
          <p:nvPr>
            <p:ph idx="1"/>
          </p:nvPr>
        </p:nvSpPr>
        <p:spPr>
          <a:xfrm>
            <a:off x="581891" y="1416676"/>
            <a:ext cx="10937173" cy="4760287"/>
          </a:xfrm>
        </p:spPr>
        <p:txBody>
          <a:bodyPr>
            <a:normAutofit fontScale="85000" lnSpcReduction="20000"/>
          </a:bodyPr>
          <a:lstStyle/>
          <a:p>
            <a:pPr marL="0" indent="0">
              <a:lnSpc>
                <a:spcPct val="120000"/>
              </a:lnSpc>
              <a:buNone/>
            </a:pPr>
            <a:r>
              <a:rPr kumimoji="1" lang="en-US" altLang="ja-JP" sz="2400" dirty="0"/>
              <a:t>(1)</a:t>
            </a:r>
            <a:r>
              <a:rPr kumimoji="1" lang="ja-JP" altLang="en-US" sz="2400" dirty="0"/>
              <a:t>訓練が終わったら４．で登録した差出人</a:t>
            </a:r>
            <a:r>
              <a:rPr kumimoji="1" lang="en-US" altLang="ja-JP" sz="2400" dirty="0"/>
              <a:t>(</a:t>
            </a:r>
            <a:r>
              <a:rPr kumimoji="1" lang="ja-JP" altLang="en-US" sz="2400" dirty="0"/>
              <a:t>送信者アドレス</a:t>
            </a:r>
            <a:r>
              <a:rPr kumimoji="1" lang="en-US" altLang="ja-JP" sz="2400" dirty="0"/>
              <a:t>)</a:t>
            </a:r>
            <a:r>
              <a:rPr kumimoji="1" lang="ja-JP" altLang="en-US" sz="2400" dirty="0"/>
              <a:t>を訓練対象者の</a:t>
            </a:r>
            <a:br>
              <a:rPr kumimoji="1" lang="en-US" altLang="ja-JP" sz="2400" dirty="0"/>
            </a:br>
            <a:r>
              <a:rPr kumimoji="1" lang="ja-JP" altLang="en-US" sz="2400" dirty="0"/>
              <a:t>　</a:t>
            </a:r>
            <a:r>
              <a:rPr lang="ja-JP" altLang="en-US" sz="2400" dirty="0"/>
              <a:t>アカウントの「信頼できる差出人リスト」から削除します。</a:t>
            </a:r>
            <a:endParaRPr lang="en-US" altLang="ja-JP" sz="2400" dirty="0"/>
          </a:p>
          <a:p>
            <a:pPr marL="0" indent="0">
              <a:buNone/>
            </a:pPr>
            <a:r>
              <a:rPr lang="en-US" altLang="ja-JP" sz="2400" dirty="0"/>
              <a:t>(2)</a:t>
            </a:r>
            <a:r>
              <a:rPr lang="ja-JP" altLang="en-US" sz="2400" dirty="0"/>
              <a:t>使用するコマンドレットの構文は以下の通りです。</a:t>
            </a:r>
            <a:endParaRPr lang="en-US" altLang="ja-JP" sz="2400" dirty="0"/>
          </a:p>
          <a:p>
            <a:pPr marL="0" indent="0">
              <a:buNone/>
            </a:pPr>
            <a:r>
              <a:rPr lang="ja-JP" altLang="en-US" sz="2400" dirty="0"/>
              <a:t>＜構文＞</a:t>
            </a:r>
            <a:endParaRPr lang="en-US" altLang="ja-JP" sz="2400" dirty="0"/>
          </a:p>
          <a:p>
            <a:pPr marL="0" indent="0">
              <a:lnSpc>
                <a:spcPct val="120000"/>
              </a:lnSpc>
              <a:buNone/>
            </a:pPr>
            <a:r>
              <a:rPr lang="en-US" altLang="ja-JP" sz="2000" dirty="0"/>
              <a:t>Import-Csv -Path &lt;“</a:t>
            </a:r>
            <a:r>
              <a:rPr lang="ja-JP" altLang="en-US" sz="2000" dirty="0"/>
              <a:t>作成した </a:t>
            </a:r>
            <a:r>
              <a:rPr lang="en-US" altLang="ja-JP" sz="2000" dirty="0"/>
              <a:t>CSV </a:t>
            </a:r>
            <a:r>
              <a:rPr lang="ja-JP" altLang="en-US" sz="2000" dirty="0"/>
              <a:t>ファイルのファイルパスとファイル名</a:t>
            </a:r>
            <a:r>
              <a:rPr lang="en-US" altLang="ja-JP" sz="2000" dirty="0"/>
              <a:t>”&gt; | foreach {Set-</a:t>
            </a:r>
            <a:r>
              <a:rPr lang="en-US" altLang="ja-JP" sz="2000" dirty="0" err="1"/>
              <a:t>MailboxJunkEmailConfiguration</a:t>
            </a:r>
            <a:r>
              <a:rPr lang="en-US" altLang="ja-JP" sz="2000" dirty="0"/>
              <a:t> -Identity $_.PrimarySmtpAddress -</a:t>
            </a:r>
            <a:r>
              <a:rPr lang="en-US" altLang="ja-JP" sz="2000" dirty="0" err="1"/>
              <a:t>TrustedSendersAndDomains</a:t>
            </a:r>
            <a:r>
              <a:rPr lang="en-US" altLang="ja-JP" sz="2000" dirty="0"/>
              <a:t> @{Remove=“</a:t>
            </a:r>
            <a:r>
              <a:rPr lang="ja-JP" altLang="en-US" sz="2000" dirty="0"/>
              <a:t>信頼できる差出人から削除するメールアドレス</a:t>
            </a:r>
            <a:r>
              <a:rPr lang="en-US" altLang="ja-JP" sz="2000" dirty="0"/>
              <a:t>"} -Confirm:$false}</a:t>
            </a:r>
          </a:p>
          <a:p>
            <a:pPr marL="0" indent="0">
              <a:buNone/>
            </a:pPr>
            <a:r>
              <a:rPr lang="ja-JP" altLang="en-US" sz="2400" dirty="0"/>
              <a:t>　①</a:t>
            </a:r>
            <a:r>
              <a:rPr lang="en-US" altLang="ja-JP" sz="2400" dirty="0"/>
              <a:t> &lt;"</a:t>
            </a:r>
            <a:r>
              <a:rPr lang="ja-JP" altLang="en-US" sz="2400" dirty="0"/>
              <a:t>作成した </a:t>
            </a:r>
            <a:r>
              <a:rPr lang="en-US" altLang="ja-JP" sz="2400" dirty="0"/>
              <a:t>CSV </a:t>
            </a:r>
            <a:r>
              <a:rPr lang="ja-JP" altLang="en-US" sz="2400" dirty="0"/>
              <a:t>ファイルのファイルパスとファイル名</a:t>
            </a:r>
            <a:r>
              <a:rPr lang="en-US" altLang="ja-JP" sz="2400" dirty="0"/>
              <a:t>"&gt; </a:t>
            </a:r>
          </a:p>
          <a:p>
            <a:pPr marL="0" indent="0">
              <a:buNone/>
            </a:pPr>
            <a:r>
              <a:rPr lang="ja-JP" altLang="en-US" sz="2400" dirty="0"/>
              <a:t>　　ここに先ほど作成した</a:t>
            </a:r>
            <a:r>
              <a:rPr lang="en-US" altLang="ja-JP" sz="2400" dirty="0"/>
              <a:t>csv</a:t>
            </a:r>
            <a:r>
              <a:rPr lang="ja-JP" altLang="en-US" sz="2400" dirty="0"/>
              <a:t>ファイルの格納先を記述します。</a:t>
            </a:r>
            <a:endParaRPr lang="en-US" altLang="ja-JP" sz="2400" dirty="0"/>
          </a:p>
          <a:p>
            <a:pPr marL="0" indent="0">
              <a:buNone/>
            </a:pPr>
            <a:r>
              <a:rPr lang="ja-JP" altLang="en-US" sz="2400" dirty="0"/>
              <a:t>　②</a:t>
            </a:r>
            <a:r>
              <a:rPr lang="en-US" altLang="ja-JP" sz="2400" dirty="0"/>
              <a:t> @{</a:t>
            </a:r>
            <a:r>
              <a:rPr lang="en-US" altLang="ja-JP" sz="2400" dirty="0">
                <a:solidFill>
                  <a:srgbClr val="FF0000"/>
                </a:solidFill>
              </a:rPr>
              <a:t>Remove</a:t>
            </a:r>
            <a:r>
              <a:rPr lang="en-US" altLang="ja-JP" sz="2400" dirty="0"/>
              <a:t>=“</a:t>
            </a:r>
            <a:r>
              <a:rPr lang="ja-JP" altLang="en-US" sz="2400" dirty="0"/>
              <a:t>信頼できる差出人から削除するメールアドレス</a:t>
            </a:r>
            <a:r>
              <a:rPr lang="en-US" altLang="ja-JP" sz="2400" dirty="0"/>
              <a:t>"} </a:t>
            </a:r>
          </a:p>
          <a:p>
            <a:pPr marL="0" indent="0">
              <a:buNone/>
            </a:pPr>
            <a:r>
              <a:rPr lang="ja-JP" altLang="en-US" sz="2400" dirty="0"/>
              <a:t>　　ここには削除する差出人</a:t>
            </a:r>
            <a:r>
              <a:rPr lang="en-US" altLang="ja-JP" sz="2400" dirty="0"/>
              <a:t>(</a:t>
            </a:r>
            <a:r>
              <a:rPr lang="ja-JP" altLang="en-US" sz="2400" dirty="0"/>
              <a:t>送信者アドレス</a:t>
            </a:r>
            <a:r>
              <a:rPr lang="en-US" altLang="ja-JP" sz="2400" dirty="0"/>
              <a:t>)</a:t>
            </a:r>
            <a:r>
              <a:rPr lang="ja-JP" altLang="en-US" sz="2400" dirty="0"/>
              <a:t>を記入します。</a:t>
            </a:r>
            <a:endParaRPr lang="en-US" altLang="ja-JP" sz="2400" dirty="0"/>
          </a:p>
          <a:p>
            <a:pPr marL="0" indent="0">
              <a:buNone/>
            </a:pPr>
            <a:r>
              <a:rPr lang="ja-JP" altLang="en-US" sz="2400" dirty="0"/>
              <a:t>　　アドレスは次の記述方法で複数記述可能です。</a:t>
            </a:r>
            <a:endParaRPr lang="en-US" altLang="ja-JP" sz="2400" dirty="0"/>
          </a:p>
          <a:p>
            <a:pPr marL="0" indent="0">
              <a:buNone/>
            </a:pPr>
            <a:r>
              <a:rPr lang="ja-JP" altLang="en-US" sz="2400" dirty="0"/>
              <a:t>　　　</a:t>
            </a:r>
            <a:r>
              <a:rPr lang="en-US" altLang="ja-JP" sz="2400" dirty="0"/>
              <a:t>“Address1”,”Address2”,</a:t>
            </a:r>
            <a:r>
              <a:rPr lang="ja-JP" altLang="en-US" sz="2400" dirty="0"/>
              <a:t>・・・・</a:t>
            </a:r>
            <a:r>
              <a:rPr lang="en-US" altLang="ja-JP" sz="2400" dirty="0"/>
              <a:t>”</a:t>
            </a:r>
            <a:r>
              <a:rPr lang="en-US" altLang="ja-JP" sz="2400" dirty="0" err="1"/>
              <a:t>AddressX</a:t>
            </a:r>
            <a:r>
              <a:rPr lang="en-US" altLang="ja-JP" sz="2400" dirty="0"/>
              <a:t>”</a:t>
            </a:r>
          </a:p>
          <a:p>
            <a:pPr marL="0" indent="0">
              <a:buNone/>
            </a:pPr>
            <a:r>
              <a:rPr lang="ja-JP" altLang="en-US" sz="2400" dirty="0"/>
              <a:t>　　</a:t>
            </a:r>
            <a:r>
              <a:rPr lang="en-US" altLang="ja-JP" sz="2400" b="1" dirty="0">
                <a:solidFill>
                  <a:srgbClr val="FF0000"/>
                </a:solidFill>
              </a:rPr>
              <a:t>※</a:t>
            </a:r>
            <a:r>
              <a:rPr lang="ja-JP" altLang="en-US" sz="2400" b="1" dirty="0">
                <a:solidFill>
                  <a:srgbClr val="FF0000"/>
                </a:solidFill>
              </a:rPr>
              <a:t>注意：登録する時は</a:t>
            </a:r>
            <a:r>
              <a:rPr lang="en-US" altLang="ja-JP" sz="2400" b="1" dirty="0">
                <a:solidFill>
                  <a:srgbClr val="FF0000"/>
                </a:solidFill>
              </a:rPr>
              <a:t>”Add”</a:t>
            </a:r>
            <a:r>
              <a:rPr lang="ja-JP" altLang="en-US" sz="2400" b="1" dirty="0">
                <a:solidFill>
                  <a:srgbClr val="FF0000"/>
                </a:solidFill>
              </a:rPr>
              <a:t>でしたが、削除時は</a:t>
            </a:r>
            <a:r>
              <a:rPr lang="en-US" altLang="ja-JP" sz="2400" b="1" dirty="0">
                <a:solidFill>
                  <a:srgbClr val="FF0000"/>
                </a:solidFill>
              </a:rPr>
              <a:t>”Remove”</a:t>
            </a:r>
            <a:r>
              <a:rPr lang="ja-JP" altLang="en-US" sz="2400" b="1" dirty="0">
                <a:solidFill>
                  <a:srgbClr val="FF0000"/>
                </a:solidFill>
              </a:rPr>
              <a:t>に変更します。</a:t>
            </a:r>
            <a:endParaRPr lang="en-US" altLang="ja-JP" sz="2400" b="1" dirty="0">
              <a:solidFill>
                <a:srgbClr val="FF0000"/>
              </a:solidFill>
            </a:endParaRPr>
          </a:p>
        </p:txBody>
      </p:sp>
      <p:sp>
        <p:nvSpPr>
          <p:cNvPr id="4" name="スライド番号プレースホルダー 3">
            <a:extLst>
              <a:ext uri="{FF2B5EF4-FFF2-40B4-BE49-F238E27FC236}">
                <a16:creationId xmlns:a16="http://schemas.microsoft.com/office/drawing/2014/main" id="{E58B5CDA-67B0-52AB-6A08-0A744B96EEB1}"/>
              </a:ext>
            </a:extLst>
          </p:cNvPr>
          <p:cNvSpPr>
            <a:spLocks noGrp="1"/>
          </p:cNvSpPr>
          <p:nvPr>
            <p:ph type="sldNum" sz="quarter" idx="12"/>
          </p:nvPr>
        </p:nvSpPr>
        <p:spPr/>
        <p:txBody>
          <a:bodyPr/>
          <a:lstStyle/>
          <a:p>
            <a:fld id="{A7ED8495-5107-47C8-BA3E-5B9FBCF592B6}" type="slidenum">
              <a:rPr kumimoji="1" lang="ja-JP" altLang="en-US" smtClean="0"/>
              <a:t>28</a:t>
            </a:fld>
            <a:endParaRPr kumimoji="1" lang="ja-JP" altLang="en-US" dirty="0"/>
          </a:p>
        </p:txBody>
      </p:sp>
    </p:spTree>
    <p:extLst>
      <p:ext uri="{BB962C8B-B14F-4D97-AF65-F5344CB8AC3E}">
        <p14:creationId xmlns:p14="http://schemas.microsoft.com/office/powerpoint/2010/main" val="382485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70E42-E2E2-E562-7267-1232E5FCA6C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ABBAA59-F5B9-A46B-8609-959E63C3B3B5}"/>
              </a:ext>
            </a:extLst>
          </p:cNvPr>
          <p:cNvSpPr>
            <a:spLocks noGrp="1"/>
          </p:cNvSpPr>
          <p:nvPr>
            <p:ph type="title"/>
          </p:nvPr>
        </p:nvSpPr>
        <p:spPr/>
        <p:txBody>
          <a:bodyPr>
            <a:normAutofit/>
          </a:bodyPr>
          <a:lstStyle/>
          <a:p>
            <a:r>
              <a:rPr lang="ja-JP" altLang="en-US" b="1" dirty="0"/>
              <a:t>５．「信頼できる差出人リスト」から削除する</a:t>
            </a:r>
            <a:endParaRPr kumimoji="1" lang="ja-JP" altLang="en-US" b="1" dirty="0"/>
          </a:p>
        </p:txBody>
      </p:sp>
      <p:sp>
        <p:nvSpPr>
          <p:cNvPr id="3" name="コンテンツ プレースホルダー 2">
            <a:extLst>
              <a:ext uri="{FF2B5EF4-FFF2-40B4-BE49-F238E27FC236}">
                <a16:creationId xmlns:a16="http://schemas.microsoft.com/office/drawing/2014/main" id="{D6BCE7E6-B215-38FE-2151-0BD8B10A4F2D}"/>
              </a:ext>
            </a:extLst>
          </p:cNvPr>
          <p:cNvSpPr>
            <a:spLocks noGrp="1"/>
          </p:cNvSpPr>
          <p:nvPr>
            <p:ph idx="1"/>
          </p:nvPr>
        </p:nvSpPr>
        <p:spPr/>
        <p:txBody>
          <a:bodyPr>
            <a:normAutofit/>
          </a:bodyPr>
          <a:lstStyle/>
          <a:p>
            <a:pPr marL="0" indent="0">
              <a:buNone/>
            </a:pPr>
            <a:r>
              <a:rPr kumimoji="1" lang="en-US" altLang="ja-JP" dirty="0"/>
              <a:t>(3)</a:t>
            </a:r>
            <a:r>
              <a:rPr kumimoji="1" lang="ja-JP" altLang="en-US" dirty="0"/>
              <a:t>実際に先ほど登録したアドレスを削除</a:t>
            </a:r>
            <a:r>
              <a:rPr lang="ja-JP" altLang="en-US" dirty="0"/>
              <a:t>します。</a:t>
            </a:r>
            <a:endParaRPr lang="en-US" altLang="ja-JP" dirty="0"/>
          </a:p>
          <a:p>
            <a:pPr marL="0" indent="0">
              <a:buNone/>
            </a:pPr>
            <a:r>
              <a:rPr lang="ja-JP" altLang="en-US" dirty="0"/>
              <a:t>　①削除する送信者アドレス：</a:t>
            </a:r>
            <a:r>
              <a:rPr lang="en-US" altLang="ja-JP" dirty="0">
                <a:hlinkClick r:id="rId2"/>
              </a:rPr>
              <a:t>support@office-system-co.jp</a:t>
            </a:r>
            <a:br>
              <a:rPr lang="en-US" altLang="ja-JP" dirty="0"/>
            </a:br>
            <a:r>
              <a:rPr lang="ja-JP" altLang="en-US" dirty="0"/>
              <a:t>　　</a:t>
            </a:r>
            <a:r>
              <a:rPr lang="en-US" altLang="ja-JP" dirty="0"/>
              <a:t>(</a:t>
            </a:r>
            <a:r>
              <a:rPr lang="ja-JP" altLang="en-US" dirty="0"/>
              <a:t>例）　　　　　　　　　　</a:t>
            </a:r>
            <a:r>
              <a:rPr lang="en-US" altLang="ja-JP" dirty="0">
                <a:hlinkClick r:id="rId3"/>
              </a:rPr>
              <a:t>info@system-grp.com</a:t>
            </a:r>
            <a:endParaRPr lang="en-US" altLang="ja-JP" dirty="0"/>
          </a:p>
          <a:p>
            <a:pPr marL="0" indent="0">
              <a:buNone/>
            </a:pPr>
            <a:r>
              <a:rPr lang="ja-JP" altLang="en-US" dirty="0"/>
              <a:t>　②</a:t>
            </a:r>
            <a:r>
              <a:rPr lang="en-US" altLang="ja-JP" dirty="0"/>
              <a:t>csv</a:t>
            </a:r>
            <a:r>
              <a:rPr lang="ja-JP" altLang="en-US" dirty="0"/>
              <a:t>ファイル：</a:t>
            </a:r>
            <a:r>
              <a:rPr lang="en-US" altLang="ja-JP" dirty="0"/>
              <a:t>C:\work\KIS-MS-Address.csv</a:t>
            </a:r>
          </a:p>
          <a:p>
            <a:pPr marL="0" indent="0">
              <a:buNone/>
            </a:pPr>
            <a:r>
              <a:rPr lang="ja-JP" altLang="en-US" dirty="0"/>
              <a:t>＜コマンドレット＞</a:t>
            </a:r>
            <a:endParaRPr lang="en-US" altLang="ja-JP" dirty="0"/>
          </a:p>
          <a:p>
            <a:pPr marL="0" indent="0">
              <a:buNone/>
            </a:pPr>
            <a:r>
              <a:rPr lang="en-US" altLang="ja-JP" sz="2200" dirty="0"/>
              <a:t> </a:t>
            </a:r>
            <a:r>
              <a:rPr lang="en-US" altLang="ja-JP" sz="2000" dirty="0"/>
              <a:t>Import-Csv -Path </a:t>
            </a:r>
            <a:r>
              <a:rPr lang="en-US" altLang="ja-JP" sz="2000" dirty="0">
                <a:solidFill>
                  <a:srgbClr val="FF0000"/>
                </a:solidFill>
              </a:rPr>
              <a:t>C:\work\KIS-MS-Address.csv </a:t>
            </a:r>
            <a:r>
              <a:rPr lang="en-US" altLang="ja-JP" sz="2000" dirty="0"/>
              <a:t>| foreach {Set-</a:t>
            </a:r>
            <a:r>
              <a:rPr lang="en-US" altLang="ja-JP" sz="2000" dirty="0" err="1"/>
              <a:t>MailboxJunkEmailConfiguration</a:t>
            </a:r>
            <a:r>
              <a:rPr lang="en-US" altLang="ja-JP" sz="2000" dirty="0"/>
              <a:t> -Identity $_.PrimarySmtpAddress -</a:t>
            </a:r>
            <a:r>
              <a:rPr lang="en-US" altLang="ja-JP" sz="2000" dirty="0" err="1"/>
              <a:t>TrustedSendersAndDomains</a:t>
            </a:r>
            <a:r>
              <a:rPr lang="en-US" altLang="ja-JP" sz="2000" dirty="0"/>
              <a:t> @{</a:t>
            </a:r>
            <a:r>
              <a:rPr lang="en-US" altLang="ja-JP" sz="2000" dirty="0">
                <a:solidFill>
                  <a:srgbClr val="FF0000"/>
                </a:solidFill>
              </a:rPr>
              <a:t>Remove="support@office-system-co.jp","info@system-grp.com"</a:t>
            </a:r>
            <a:r>
              <a:rPr lang="en-US" altLang="ja-JP" sz="2000" dirty="0"/>
              <a:t>} -Confirm:$false}</a:t>
            </a:r>
          </a:p>
          <a:p>
            <a:pPr marL="0" indent="0">
              <a:buNone/>
            </a:pPr>
            <a:r>
              <a:rPr lang="en-US" altLang="ja-JP" dirty="0"/>
              <a:t>(4)</a:t>
            </a:r>
            <a:r>
              <a:rPr lang="ja-JP" altLang="en-US" dirty="0"/>
              <a:t>実行時の画面が以下です。</a:t>
            </a:r>
            <a:endParaRPr lang="en-US" altLang="ja-JP"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98A579B8-A7F7-4D32-8B61-AD75F45165AC}"/>
              </a:ext>
            </a:extLst>
          </p:cNvPr>
          <p:cNvSpPr>
            <a:spLocks noGrp="1"/>
          </p:cNvSpPr>
          <p:nvPr>
            <p:ph type="sldNum" sz="quarter" idx="12"/>
          </p:nvPr>
        </p:nvSpPr>
        <p:spPr/>
        <p:txBody>
          <a:bodyPr/>
          <a:lstStyle/>
          <a:p>
            <a:fld id="{A7ED8495-5107-47C8-BA3E-5B9FBCF592B6}" type="slidenum">
              <a:rPr kumimoji="1" lang="ja-JP" altLang="en-US" smtClean="0"/>
              <a:t>29</a:t>
            </a:fld>
            <a:endParaRPr kumimoji="1" lang="ja-JP" altLang="en-US" dirty="0"/>
          </a:p>
        </p:txBody>
      </p:sp>
      <p:pic>
        <p:nvPicPr>
          <p:cNvPr id="7" name="図 6">
            <a:extLst>
              <a:ext uri="{FF2B5EF4-FFF2-40B4-BE49-F238E27FC236}">
                <a16:creationId xmlns:a16="http://schemas.microsoft.com/office/drawing/2014/main" id="{0F8CCB3A-E52E-1CAA-95F6-7093379DD579}"/>
              </a:ext>
            </a:extLst>
          </p:cNvPr>
          <p:cNvPicPr>
            <a:picLocks noChangeAspect="1"/>
          </p:cNvPicPr>
          <p:nvPr/>
        </p:nvPicPr>
        <p:blipFill>
          <a:blip r:embed="rId4"/>
          <a:stretch>
            <a:fillRect/>
          </a:stretch>
        </p:blipFill>
        <p:spPr>
          <a:xfrm>
            <a:off x="173462" y="5594615"/>
            <a:ext cx="11845076" cy="473676"/>
          </a:xfrm>
          <a:prstGeom prst="rect">
            <a:avLst/>
          </a:prstGeom>
        </p:spPr>
      </p:pic>
    </p:spTree>
    <p:extLst>
      <p:ext uri="{BB962C8B-B14F-4D97-AF65-F5344CB8AC3E}">
        <p14:creationId xmlns:p14="http://schemas.microsoft.com/office/powerpoint/2010/main" val="2043266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タイトル 52">
            <a:extLst>
              <a:ext uri="{FF2B5EF4-FFF2-40B4-BE49-F238E27FC236}">
                <a16:creationId xmlns:a16="http://schemas.microsoft.com/office/drawing/2014/main" id="{F42C979F-57E4-7EFD-F6F0-41497230A430}"/>
              </a:ext>
            </a:extLst>
          </p:cNvPr>
          <p:cNvSpPr>
            <a:spLocks noGrp="1"/>
          </p:cNvSpPr>
          <p:nvPr>
            <p:ph type="title"/>
          </p:nvPr>
        </p:nvSpPr>
        <p:spPr>
          <a:xfrm>
            <a:off x="362757" y="197616"/>
            <a:ext cx="10515600" cy="884126"/>
          </a:xfrm>
        </p:spPr>
        <p:txBody>
          <a:bodyPr/>
          <a:lstStyle/>
          <a:p>
            <a:r>
              <a:rPr lang="ja-JP" altLang="en-US" b="1" u="sng" dirty="0"/>
              <a:t>「高度な配信」と「信頼できる差出人リスト」</a:t>
            </a:r>
          </a:p>
        </p:txBody>
      </p:sp>
      <p:sp>
        <p:nvSpPr>
          <p:cNvPr id="4" name="スライド番号プレースホルダー 3">
            <a:extLst>
              <a:ext uri="{FF2B5EF4-FFF2-40B4-BE49-F238E27FC236}">
                <a16:creationId xmlns:a16="http://schemas.microsoft.com/office/drawing/2014/main" id="{07C11391-06D0-792E-E4DD-F1631F355126}"/>
              </a:ext>
            </a:extLst>
          </p:cNvPr>
          <p:cNvSpPr>
            <a:spLocks noGrp="1"/>
          </p:cNvSpPr>
          <p:nvPr>
            <p:ph type="sldNum" sz="quarter" idx="12"/>
          </p:nvPr>
        </p:nvSpPr>
        <p:spPr/>
        <p:txBody>
          <a:bodyPr/>
          <a:lstStyle/>
          <a:p>
            <a:fld id="{A7ED8495-5107-47C8-BA3E-5B9FBCF592B6}" type="slidenum">
              <a:rPr kumimoji="1" lang="ja-JP" altLang="en-US" smtClean="0"/>
              <a:t>3</a:t>
            </a:fld>
            <a:endParaRPr kumimoji="1" lang="ja-JP" altLang="en-US"/>
          </a:p>
        </p:txBody>
      </p:sp>
      <p:sp>
        <p:nvSpPr>
          <p:cNvPr id="5" name="正方形/長方形 4">
            <a:extLst>
              <a:ext uri="{FF2B5EF4-FFF2-40B4-BE49-F238E27FC236}">
                <a16:creationId xmlns:a16="http://schemas.microsoft.com/office/drawing/2014/main" id="{AB111E55-E210-1905-2FED-9A5169C94B2A}"/>
              </a:ext>
            </a:extLst>
          </p:cNvPr>
          <p:cNvSpPr/>
          <p:nvPr/>
        </p:nvSpPr>
        <p:spPr>
          <a:xfrm>
            <a:off x="437882" y="2578007"/>
            <a:ext cx="1918952" cy="229244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t>KIS</a:t>
            </a:r>
            <a:r>
              <a:rPr kumimoji="1" lang="ja-JP" altLang="en-US" sz="2000" b="1" dirty="0"/>
              <a:t> </a:t>
            </a:r>
            <a:r>
              <a:rPr kumimoji="1" lang="en-US" altLang="ja-JP" sz="2000" b="1" dirty="0" err="1"/>
              <a:t>MailMon</a:t>
            </a:r>
            <a:br>
              <a:rPr kumimoji="1" lang="en-US" altLang="ja-JP" sz="2000" b="1" dirty="0"/>
            </a:br>
            <a:r>
              <a:rPr kumimoji="1" lang="ja-JP" altLang="en-US" sz="2000" b="1" dirty="0"/>
              <a:t>メールサーバ</a:t>
            </a:r>
          </a:p>
        </p:txBody>
      </p:sp>
      <p:sp>
        <p:nvSpPr>
          <p:cNvPr id="6" name="楕円 5">
            <a:extLst>
              <a:ext uri="{FF2B5EF4-FFF2-40B4-BE49-F238E27FC236}">
                <a16:creationId xmlns:a16="http://schemas.microsoft.com/office/drawing/2014/main" id="{1BF473A0-EB37-4BA0-2A0B-5B8A20B6B83D}"/>
              </a:ext>
            </a:extLst>
          </p:cNvPr>
          <p:cNvSpPr/>
          <p:nvPr/>
        </p:nvSpPr>
        <p:spPr>
          <a:xfrm>
            <a:off x="4382141" y="2970809"/>
            <a:ext cx="2001582" cy="898301"/>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4C22DC4-E36D-220F-901D-C62E14CEE20A}"/>
              </a:ext>
            </a:extLst>
          </p:cNvPr>
          <p:cNvSpPr/>
          <p:nvPr/>
        </p:nvSpPr>
        <p:spPr>
          <a:xfrm>
            <a:off x="7348470" y="1972700"/>
            <a:ext cx="1396285" cy="1931831"/>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accent6">
                    <a:lumMod val="75000"/>
                  </a:schemeClr>
                </a:solidFill>
              </a:rPr>
              <a:t>M365</a:t>
            </a:r>
          </a:p>
          <a:p>
            <a:pPr algn="ctr"/>
            <a:r>
              <a:rPr lang="en-US" altLang="ja-JP" b="1" dirty="0">
                <a:solidFill>
                  <a:schemeClr val="accent6">
                    <a:lumMod val="75000"/>
                  </a:schemeClr>
                </a:solidFill>
              </a:rPr>
              <a:t>Defender</a:t>
            </a:r>
            <a:endParaRPr kumimoji="1" lang="ja-JP" altLang="en-US" b="1" dirty="0">
              <a:solidFill>
                <a:schemeClr val="accent6">
                  <a:lumMod val="75000"/>
                </a:schemeClr>
              </a:solidFill>
            </a:endParaRPr>
          </a:p>
        </p:txBody>
      </p:sp>
      <p:sp>
        <p:nvSpPr>
          <p:cNvPr id="8" name="正方形/長方形 7">
            <a:extLst>
              <a:ext uri="{FF2B5EF4-FFF2-40B4-BE49-F238E27FC236}">
                <a16:creationId xmlns:a16="http://schemas.microsoft.com/office/drawing/2014/main" id="{0FD783D7-75BD-DFF6-567D-B6BC98E0ECB2}"/>
              </a:ext>
            </a:extLst>
          </p:cNvPr>
          <p:cNvSpPr/>
          <p:nvPr/>
        </p:nvSpPr>
        <p:spPr>
          <a:xfrm>
            <a:off x="8846712" y="1975920"/>
            <a:ext cx="2507088" cy="1931831"/>
          </a:xfrm>
          <a:prstGeom prst="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accent6">
                    <a:lumMod val="75000"/>
                  </a:schemeClr>
                </a:solidFill>
              </a:rPr>
              <a:t>M365</a:t>
            </a:r>
          </a:p>
          <a:p>
            <a:r>
              <a:rPr lang="en-US" altLang="ja-JP" b="1" dirty="0">
                <a:solidFill>
                  <a:schemeClr val="accent6">
                    <a:lumMod val="75000"/>
                  </a:schemeClr>
                </a:solidFill>
              </a:rPr>
              <a:t>Exchange</a:t>
            </a:r>
          </a:p>
          <a:p>
            <a:r>
              <a:rPr kumimoji="1" lang="en-US" altLang="ja-JP" b="1" dirty="0">
                <a:solidFill>
                  <a:schemeClr val="accent6">
                    <a:lumMod val="75000"/>
                  </a:schemeClr>
                </a:solidFill>
              </a:rPr>
              <a:t>Online</a:t>
            </a:r>
            <a:endParaRPr kumimoji="1" lang="ja-JP" altLang="en-US" b="1" dirty="0">
              <a:solidFill>
                <a:schemeClr val="accent6">
                  <a:lumMod val="75000"/>
                </a:schemeClr>
              </a:solidFill>
            </a:endParaRPr>
          </a:p>
        </p:txBody>
      </p:sp>
      <p:sp>
        <p:nvSpPr>
          <p:cNvPr id="14" name="円柱 13">
            <a:extLst>
              <a:ext uri="{FF2B5EF4-FFF2-40B4-BE49-F238E27FC236}">
                <a16:creationId xmlns:a16="http://schemas.microsoft.com/office/drawing/2014/main" id="{FF7563DD-2277-9582-2DCC-95EA75CA835F}"/>
              </a:ext>
            </a:extLst>
          </p:cNvPr>
          <p:cNvSpPr/>
          <p:nvPr/>
        </p:nvSpPr>
        <p:spPr>
          <a:xfrm>
            <a:off x="10311687" y="2056413"/>
            <a:ext cx="566670" cy="425003"/>
          </a:xfrm>
          <a:prstGeom prst="can">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rPr>
              <a:t>M/B</a:t>
            </a:r>
            <a:endParaRPr kumimoji="1" lang="ja-JP" altLang="en-US" sz="1100" b="1" dirty="0">
              <a:solidFill>
                <a:schemeClr val="tx1"/>
              </a:solidFill>
            </a:endParaRPr>
          </a:p>
        </p:txBody>
      </p:sp>
      <p:sp>
        <p:nvSpPr>
          <p:cNvPr id="15" name="円柱 14">
            <a:extLst>
              <a:ext uri="{FF2B5EF4-FFF2-40B4-BE49-F238E27FC236}">
                <a16:creationId xmlns:a16="http://schemas.microsoft.com/office/drawing/2014/main" id="{FD7DEA64-3076-8A93-B25C-5028415B267D}"/>
              </a:ext>
            </a:extLst>
          </p:cNvPr>
          <p:cNvSpPr/>
          <p:nvPr/>
        </p:nvSpPr>
        <p:spPr>
          <a:xfrm>
            <a:off x="10311687" y="2513611"/>
            <a:ext cx="566670" cy="425003"/>
          </a:xfrm>
          <a:prstGeom prst="can">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rPr>
              <a:t>M/B</a:t>
            </a:r>
            <a:endParaRPr kumimoji="1" lang="ja-JP" altLang="en-US" sz="1100" b="1" dirty="0">
              <a:solidFill>
                <a:schemeClr val="tx1"/>
              </a:solidFill>
            </a:endParaRPr>
          </a:p>
        </p:txBody>
      </p:sp>
      <p:sp>
        <p:nvSpPr>
          <p:cNvPr id="16" name="円柱 15">
            <a:extLst>
              <a:ext uri="{FF2B5EF4-FFF2-40B4-BE49-F238E27FC236}">
                <a16:creationId xmlns:a16="http://schemas.microsoft.com/office/drawing/2014/main" id="{DEDB4E9A-FB50-625E-A48E-0B2D7B075B51}"/>
              </a:ext>
            </a:extLst>
          </p:cNvPr>
          <p:cNvSpPr/>
          <p:nvPr/>
        </p:nvSpPr>
        <p:spPr>
          <a:xfrm>
            <a:off x="10320275" y="2970809"/>
            <a:ext cx="566670" cy="425003"/>
          </a:xfrm>
          <a:prstGeom prst="can">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rPr>
              <a:t>M/B</a:t>
            </a:r>
            <a:endParaRPr kumimoji="1" lang="ja-JP" altLang="en-US" sz="1100" b="1" dirty="0">
              <a:solidFill>
                <a:schemeClr val="tx1"/>
              </a:solidFill>
            </a:endParaRPr>
          </a:p>
        </p:txBody>
      </p:sp>
      <p:sp>
        <p:nvSpPr>
          <p:cNvPr id="17" name="円柱 16">
            <a:extLst>
              <a:ext uri="{FF2B5EF4-FFF2-40B4-BE49-F238E27FC236}">
                <a16:creationId xmlns:a16="http://schemas.microsoft.com/office/drawing/2014/main" id="{D0F50A51-5B63-D248-2B08-77167F77A7EE}"/>
              </a:ext>
            </a:extLst>
          </p:cNvPr>
          <p:cNvSpPr/>
          <p:nvPr/>
        </p:nvSpPr>
        <p:spPr>
          <a:xfrm>
            <a:off x="10320275" y="3444107"/>
            <a:ext cx="566670" cy="425003"/>
          </a:xfrm>
          <a:prstGeom prst="can">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solidFill>
                  <a:schemeClr val="tx1"/>
                </a:solidFill>
              </a:rPr>
              <a:t>M/B</a:t>
            </a:r>
            <a:endParaRPr kumimoji="1" lang="ja-JP" altLang="en-US" sz="1100" b="1" dirty="0">
              <a:solidFill>
                <a:schemeClr val="tx1"/>
              </a:solidFill>
            </a:endParaRPr>
          </a:p>
        </p:txBody>
      </p:sp>
      <p:grpSp>
        <p:nvGrpSpPr>
          <p:cNvPr id="19" name="グループ化 18">
            <a:extLst>
              <a:ext uri="{FF2B5EF4-FFF2-40B4-BE49-F238E27FC236}">
                <a16:creationId xmlns:a16="http://schemas.microsoft.com/office/drawing/2014/main" id="{064194C6-8B33-2637-30EE-B98FB1B332C1}"/>
              </a:ext>
            </a:extLst>
          </p:cNvPr>
          <p:cNvGrpSpPr/>
          <p:nvPr/>
        </p:nvGrpSpPr>
        <p:grpSpPr>
          <a:xfrm>
            <a:off x="2696042" y="3274829"/>
            <a:ext cx="1210588" cy="763558"/>
            <a:chOff x="4108361" y="1116758"/>
            <a:chExt cx="1210588" cy="763558"/>
          </a:xfrm>
        </p:grpSpPr>
        <p:pic>
          <p:nvPicPr>
            <p:cNvPr id="13" name="グラフィックス 12" descr="封筒 単色塗りつぶし">
              <a:extLst>
                <a:ext uri="{FF2B5EF4-FFF2-40B4-BE49-F238E27FC236}">
                  <a16:creationId xmlns:a16="http://schemas.microsoft.com/office/drawing/2014/main" id="{59BD3092-A66D-38AE-84C2-D48EC67F2A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95105" y="1300766"/>
              <a:ext cx="579550" cy="579550"/>
            </a:xfrm>
            <a:prstGeom prst="rect">
              <a:avLst/>
            </a:prstGeom>
          </p:spPr>
        </p:pic>
        <p:sp>
          <p:nvSpPr>
            <p:cNvPr id="18" name="テキスト ボックス 17">
              <a:extLst>
                <a:ext uri="{FF2B5EF4-FFF2-40B4-BE49-F238E27FC236}">
                  <a16:creationId xmlns:a16="http://schemas.microsoft.com/office/drawing/2014/main" id="{FB80C364-930D-4601-67A1-E3CC792FB478}"/>
                </a:ext>
              </a:extLst>
            </p:cNvPr>
            <p:cNvSpPr txBox="1"/>
            <p:nvPr/>
          </p:nvSpPr>
          <p:spPr>
            <a:xfrm>
              <a:off x="4108361" y="1116758"/>
              <a:ext cx="1210588" cy="338554"/>
            </a:xfrm>
            <a:prstGeom prst="rect">
              <a:avLst/>
            </a:prstGeom>
            <a:noFill/>
          </p:spPr>
          <p:txBody>
            <a:bodyPr wrap="none" rtlCol="0">
              <a:spAutoFit/>
            </a:bodyPr>
            <a:lstStyle/>
            <a:p>
              <a:r>
                <a:rPr kumimoji="1" lang="ja-JP" altLang="en-US" sz="1600" b="1" dirty="0">
                  <a:solidFill>
                    <a:srgbClr val="FF0000"/>
                  </a:solidFill>
                </a:rPr>
                <a:t>訓練メール</a:t>
              </a:r>
            </a:p>
          </p:txBody>
        </p:sp>
      </p:grpSp>
      <p:cxnSp>
        <p:nvCxnSpPr>
          <p:cNvPr id="21" name="直線矢印コネクタ 20">
            <a:extLst>
              <a:ext uri="{FF2B5EF4-FFF2-40B4-BE49-F238E27FC236}">
                <a16:creationId xmlns:a16="http://schemas.microsoft.com/office/drawing/2014/main" id="{F7AC6827-D488-C500-0B83-94E6CD65F2F2}"/>
              </a:ext>
            </a:extLst>
          </p:cNvPr>
          <p:cNvCxnSpPr>
            <a:cxnSpLocks/>
            <a:stCxn id="5" idx="3"/>
          </p:cNvCxnSpPr>
          <p:nvPr/>
        </p:nvCxnSpPr>
        <p:spPr>
          <a:xfrm>
            <a:off x="2356834" y="3724227"/>
            <a:ext cx="585049" cy="121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BED3823F-2536-D3E1-A40B-25712B1AC42B}"/>
              </a:ext>
            </a:extLst>
          </p:cNvPr>
          <p:cNvCxnSpPr>
            <a:endCxn id="7" idx="1"/>
          </p:cNvCxnSpPr>
          <p:nvPr/>
        </p:nvCxnSpPr>
        <p:spPr>
          <a:xfrm flipV="1">
            <a:off x="3462336" y="2938616"/>
            <a:ext cx="3886134" cy="8099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C029EAF9-E2F0-11F4-A79D-D2D41E3FE3FF}"/>
              </a:ext>
            </a:extLst>
          </p:cNvPr>
          <p:cNvCxnSpPr>
            <a:stCxn id="7" idx="1"/>
            <a:endCxn id="17" idx="2"/>
          </p:cNvCxnSpPr>
          <p:nvPr/>
        </p:nvCxnSpPr>
        <p:spPr>
          <a:xfrm>
            <a:off x="7348470" y="2938616"/>
            <a:ext cx="2971805" cy="7179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2FCAEB71-162C-ED09-6451-D407E752F9D7}"/>
              </a:ext>
            </a:extLst>
          </p:cNvPr>
          <p:cNvSpPr txBox="1"/>
          <p:nvPr/>
        </p:nvSpPr>
        <p:spPr>
          <a:xfrm>
            <a:off x="8018172" y="1321448"/>
            <a:ext cx="1980029" cy="400110"/>
          </a:xfrm>
          <a:prstGeom prst="rect">
            <a:avLst/>
          </a:prstGeom>
          <a:noFill/>
        </p:spPr>
        <p:txBody>
          <a:bodyPr wrap="none" rtlCol="0">
            <a:spAutoFit/>
          </a:bodyPr>
          <a:lstStyle/>
          <a:p>
            <a:r>
              <a:rPr kumimoji="1" lang="ja-JP" altLang="en-US" sz="2000" b="1" dirty="0"/>
              <a:t>「高度な配信」</a:t>
            </a:r>
          </a:p>
        </p:txBody>
      </p:sp>
      <p:sp>
        <p:nvSpPr>
          <p:cNvPr id="28" name="左中かっこ 27">
            <a:extLst>
              <a:ext uri="{FF2B5EF4-FFF2-40B4-BE49-F238E27FC236}">
                <a16:creationId xmlns:a16="http://schemas.microsoft.com/office/drawing/2014/main" id="{3E76EA44-087A-49A8-27A9-8FE1F8A11C10}"/>
              </a:ext>
            </a:extLst>
          </p:cNvPr>
          <p:cNvSpPr/>
          <p:nvPr/>
        </p:nvSpPr>
        <p:spPr>
          <a:xfrm rot="5400000">
            <a:off x="8976037" y="22531"/>
            <a:ext cx="283339" cy="3538475"/>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0" name="グループ化 29">
            <a:extLst>
              <a:ext uri="{FF2B5EF4-FFF2-40B4-BE49-F238E27FC236}">
                <a16:creationId xmlns:a16="http://schemas.microsoft.com/office/drawing/2014/main" id="{B3E63C3E-A786-78CD-D1F4-E80D22FB87E0}"/>
              </a:ext>
            </a:extLst>
          </p:cNvPr>
          <p:cNvGrpSpPr/>
          <p:nvPr/>
        </p:nvGrpSpPr>
        <p:grpSpPr>
          <a:xfrm>
            <a:off x="7116650" y="4830511"/>
            <a:ext cx="1493950" cy="986533"/>
            <a:chOff x="7116650" y="4364639"/>
            <a:chExt cx="1493950" cy="986533"/>
          </a:xfrm>
          <a:solidFill>
            <a:srgbClr val="FFC000"/>
          </a:solidFill>
        </p:grpSpPr>
        <p:sp>
          <p:nvSpPr>
            <p:cNvPr id="9" name="正方形/長方形 8">
              <a:extLst>
                <a:ext uri="{FF2B5EF4-FFF2-40B4-BE49-F238E27FC236}">
                  <a16:creationId xmlns:a16="http://schemas.microsoft.com/office/drawing/2014/main" id="{444A1657-A65D-0BFD-74AB-B965445436C9}"/>
                </a:ext>
              </a:extLst>
            </p:cNvPr>
            <p:cNvSpPr/>
            <p:nvPr/>
          </p:nvSpPr>
          <p:spPr>
            <a:xfrm>
              <a:off x="7116650" y="4364639"/>
              <a:ext cx="1493950" cy="986533"/>
            </a:xfrm>
            <a:prstGeom prst="rect">
              <a:avLst/>
            </a:prstGeom>
            <a:grp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accent6">
                      <a:lumMod val="75000"/>
                    </a:schemeClr>
                  </a:solidFill>
                </a:rPr>
                <a:t>Outlook</a:t>
              </a:r>
            </a:p>
            <a:p>
              <a:pPr algn="ctr"/>
              <a:endParaRPr kumimoji="1" lang="en-US" altLang="ja-JP" b="1" dirty="0">
                <a:solidFill>
                  <a:schemeClr val="accent6">
                    <a:lumMod val="75000"/>
                  </a:schemeClr>
                </a:solidFill>
              </a:endParaRPr>
            </a:p>
            <a:p>
              <a:pPr algn="ctr"/>
              <a:endParaRPr kumimoji="1" lang="ja-JP" altLang="en-US" dirty="0">
                <a:solidFill>
                  <a:schemeClr val="accent6">
                    <a:lumMod val="75000"/>
                  </a:schemeClr>
                </a:solidFill>
              </a:endParaRPr>
            </a:p>
          </p:txBody>
        </p:sp>
        <p:sp>
          <p:nvSpPr>
            <p:cNvPr id="29" name="円柱 28">
              <a:extLst>
                <a:ext uri="{FF2B5EF4-FFF2-40B4-BE49-F238E27FC236}">
                  <a16:creationId xmlns:a16="http://schemas.microsoft.com/office/drawing/2014/main" id="{B0797FF8-8576-3CFE-37F3-EF9BE522B79F}"/>
                </a:ext>
              </a:extLst>
            </p:cNvPr>
            <p:cNvSpPr/>
            <p:nvPr/>
          </p:nvSpPr>
          <p:spPr>
            <a:xfrm>
              <a:off x="7629122" y="4866919"/>
              <a:ext cx="778099" cy="425003"/>
            </a:xfrm>
            <a:prstGeom prst="ca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rPr>
                <a:t>受信</a:t>
              </a:r>
              <a:endParaRPr lang="en-US" altLang="ja-JP" sz="1100" b="1" dirty="0">
                <a:solidFill>
                  <a:schemeClr val="tx1"/>
                </a:solidFill>
              </a:endParaRPr>
            </a:p>
            <a:p>
              <a:pPr algn="ctr"/>
              <a:r>
                <a:rPr lang="ja-JP" altLang="en-US" sz="1100" b="1" dirty="0">
                  <a:solidFill>
                    <a:schemeClr val="tx1"/>
                  </a:solidFill>
                </a:rPr>
                <a:t>フォルダ</a:t>
              </a:r>
              <a:endParaRPr kumimoji="1" lang="ja-JP" altLang="en-US" sz="1100" b="1" dirty="0">
                <a:solidFill>
                  <a:schemeClr val="tx1"/>
                </a:solidFill>
              </a:endParaRPr>
            </a:p>
          </p:txBody>
        </p:sp>
      </p:grpSp>
      <p:grpSp>
        <p:nvGrpSpPr>
          <p:cNvPr id="31" name="グループ化 30">
            <a:extLst>
              <a:ext uri="{FF2B5EF4-FFF2-40B4-BE49-F238E27FC236}">
                <a16:creationId xmlns:a16="http://schemas.microsoft.com/office/drawing/2014/main" id="{C8975E2C-7CEC-A9C4-4080-B7AAAF37EF85}"/>
              </a:ext>
            </a:extLst>
          </p:cNvPr>
          <p:cNvGrpSpPr/>
          <p:nvPr/>
        </p:nvGrpSpPr>
        <p:grpSpPr>
          <a:xfrm>
            <a:off x="8826325" y="4827291"/>
            <a:ext cx="1493950" cy="986533"/>
            <a:chOff x="7116650" y="4364639"/>
            <a:chExt cx="1493950" cy="986533"/>
          </a:xfrm>
          <a:solidFill>
            <a:srgbClr val="FFC000"/>
          </a:solidFill>
        </p:grpSpPr>
        <p:sp>
          <p:nvSpPr>
            <p:cNvPr id="32" name="正方形/長方形 31">
              <a:extLst>
                <a:ext uri="{FF2B5EF4-FFF2-40B4-BE49-F238E27FC236}">
                  <a16:creationId xmlns:a16="http://schemas.microsoft.com/office/drawing/2014/main" id="{B184E1E7-3BC4-64A1-7D82-BF3E7C2294A7}"/>
                </a:ext>
              </a:extLst>
            </p:cNvPr>
            <p:cNvSpPr/>
            <p:nvPr/>
          </p:nvSpPr>
          <p:spPr>
            <a:xfrm>
              <a:off x="7116650" y="4364639"/>
              <a:ext cx="1493950" cy="986533"/>
            </a:xfrm>
            <a:prstGeom prst="rect">
              <a:avLst/>
            </a:prstGeom>
            <a:grp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accent6">
                      <a:lumMod val="75000"/>
                    </a:schemeClr>
                  </a:solidFill>
                </a:rPr>
                <a:t>Outlook</a:t>
              </a:r>
            </a:p>
            <a:p>
              <a:pPr algn="ctr"/>
              <a:endParaRPr kumimoji="1" lang="en-US" altLang="ja-JP" b="1" dirty="0">
                <a:solidFill>
                  <a:schemeClr val="accent6">
                    <a:lumMod val="75000"/>
                  </a:schemeClr>
                </a:solidFill>
              </a:endParaRPr>
            </a:p>
            <a:p>
              <a:pPr algn="ctr"/>
              <a:endParaRPr kumimoji="1" lang="ja-JP" altLang="en-US" dirty="0">
                <a:solidFill>
                  <a:schemeClr val="accent6">
                    <a:lumMod val="75000"/>
                  </a:schemeClr>
                </a:solidFill>
              </a:endParaRPr>
            </a:p>
          </p:txBody>
        </p:sp>
        <p:sp>
          <p:nvSpPr>
            <p:cNvPr id="33" name="円柱 32">
              <a:extLst>
                <a:ext uri="{FF2B5EF4-FFF2-40B4-BE49-F238E27FC236}">
                  <a16:creationId xmlns:a16="http://schemas.microsoft.com/office/drawing/2014/main" id="{F93005FA-CA30-83DD-7874-8491F527D940}"/>
                </a:ext>
              </a:extLst>
            </p:cNvPr>
            <p:cNvSpPr/>
            <p:nvPr/>
          </p:nvSpPr>
          <p:spPr>
            <a:xfrm>
              <a:off x="7629122" y="4866919"/>
              <a:ext cx="778099" cy="425003"/>
            </a:xfrm>
            <a:prstGeom prst="ca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rPr>
                <a:t>受信</a:t>
              </a:r>
              <a:endParaRPr lang="en-US" altLang="ja-JP" sz="1100" b="1" dirty="0">
                <a:solidFill>
                  <a:schemeClr val="tx1"/>
                </a:solidFill>
              </a:endParaRPr>
            </a:p>
            <a:p>
              <a:pPr algn="ctr"/>
              <a:r>
                <a:rPr lang="ja-JP" altLang="en-US" sz="1100" b="1" dirty="0">
                  <a:solidFill>
                    <a:schemeClr val="tx1"/>
                  </a:solidFill>
                </a:rPr>
                <a:t>フォルダ</a:t>
              </a:r>
              <a:endParaRPr kumimoji="1" lang="ja-JP" altLang="en-US" sz="1100" b="1" dirty="0">
                <a:solidFill>
                  <a:schemeClr val="tx1"/>
                </a:solidFill>
              </a:endParaRPr>
            </a:p>
          </p:txBody>
        </p:sp>
      </p:grpSp>
      <p:grpSp>
        <p:nvGrpSpPr>
          <p:cNvPr id="34" name="グループ化 33">
            <a:extLst>
              <a:ext uri="{FF2B5EF4-FFF2-40B4-BE49-F238E27FC236}">
                <a16:creationId xmlns:a16="http://schemas.microsoft.com/office/drawing/2014/main" id="{2635F46B-256A-831B-18AB-0F85B2F47E68}"/>
              </a:ext>
            </a:extLst>
          </p:cNvPr>
          <p:cNvGrpSpPr/>
          <p:nvPr/>
        </p:nvGrpSpPr>
        <p:grpSpPr>
          <a:xfrm>
            <a:off x="10547800" y="4839834"/>
            <a:ext cx="1493950" cy="986533"/>
            <a:chOff x="7116650" y="4364639"/>
            <a:chExt cx="1493950" cy="986533"/>
          </a:xfrm>
          <a:solidFill>
            <a:srgbClr val="FFC000"/>
          </a:solidFill>
        </p:grpSpPr>
        <p:sp>
          <p:nvSpPr>
            <p:cNvPr id="35" name="正方形/長方形 34">
              <a:extLst>
                <a:ext uri="{FF2B5EF4-FFF2-40B4-BE49-F238E27FC236}">
                  <a16:creationId xmlns:a16="http://schemas.microsoft.com/office/drawing/2014/main" id="{4772D98F-DDBF-B921-B98A-AB82A450E39C}"/>
                </a:ext>
              </a:extLst>
            </p:cNvPr>
            <p:cNvSpPr/>
            <p:nvPr/>
          </p:nvSpPr>
          <p:spPr>
            <a:xfrm>
              <a:off x="7116650" y="4364639"/>
              <a:ext cx="1493950" cy="986533"/>
            </a:xfrm>
            <a:prstGeom prst="rect">
              <a:avLst/>
            </a:prstGeom>
            <a:grp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accent6">
                      <a:lumMod val="75000"/>
                    </a:schemeClr>
                  </a:solidFill>
                </a:rPr>
                <a:t>Outlook</a:t>
              </a:r>
            </a:p>
            <a:p>
              <a:pPr algn="ctr"/>
              <a:endParaRPr kumimoji="1" lang="en-US" altLang="ja-JP" b="1" dirty="0">
                <a:solidFill>
                  <a:schemeClr val="accent6">
                    <a:lumMod val="75000"/>
                  </a:schemeClr>
                </a:solidFill>
              </a:endParaRPr>
            </a:p>
            <a:p>
              <a:pPr algn="ctr"/>
              <a:endParaRPr kumimoji="1" lang="ja-JP" altLang="en-US" dirty="0">
                <a:solidFill>
                  <a:schemeClr val="accent6">
                    <a:lumMod val="75000"/>
                  </a:schemeClr>
                </a:solidFill>
              </a:endParaRPr>
            </a:p>
          </p:txBody>
        </p:sp>
        <p:sp>
          <p:nvSpPr>
            <p:cNvPr id="36" name="円柱 35">
              <a:extLst>
                <a:ext uri="{FF2B5EF4-FFF2-40B4-BE49-F238E27FC236}">
                  <a16:creationId xmlns:a16="http://schemas.microsoft.com/office/drawing/2014/main" id="{760EB977-BB55-E16C-B57F-BAE390363996}"/>
                </a:ext>
              </a:extLst>
            </p:cNvPr>
            <p:cNvSpPr/>
            <p:nvPr/>
          </p:nvSpPr>
          <p:spPr>
            <a:xfrm>
              <a:off x="7629122" y="4866919"/>
              <a:ext cx="778099" cy="425003"/>
            </a:xfrm>
            <a:prstGeom prst="can">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rPr>
                <a:t>受信</a:t>
              </a:r>
              <a:endParaRPr lang="en-US" altLang="ja-JP" sz="1100" b="1" dirty="0">
                <a:solidFill>
                  <a:schemeClr val="tx1"/>
                </a:solidFill>
              </a:endParaRPr>
            </a:p>
            <a:p>
              <a:pPr algn="ctr"/>
              <a:r>
                <a:rPr lang="ja-JP" altLang="en-US" sz="1100" b="1" dirty="0">
                  <a:solidFill>
                    <a:schemeClr val="tx1"/>
                  </a:solidFill>
                </a:rPr>
                <a:t>フォルダ</a:t>
              </a:r>
              <a:endParaRPr kumimoji="1" lang="ja-JP" altLang="en-US" sz="1100" b="1" dirty="0">
                <a:solidFill>
                  <a:schemeClr val="tx1"/>
                </a:solidFill>
              </a:endParaRPr>
            </a:p>
          </p:txBody>
        </p:sp>
      </p:grpSp>
      <p:cxnSp>
        <p:nvCxnSpPr>
          <p:cNvPr id="38" name="直線矢印コネクタ 37">
            <a:extLst>
              <a:ext uri="{FF2B5EF4-FFF2-40B4-BE49-F238E27FC236}">
                <a16:creationId xmlns:a16="http://schemas.microsoft.com/office/drawing/2014/main" id="{B3CA3E73-DA55-BF81-1B08-70D9001D7F37}"/>
              </a:ext>
            </a:extLst>
          </p:cNvPr>
          <p:cNvCxnSpPr>
            <a:stCxn id="17" idx="3"/>
          </p:cNvCxnSpPr>
          <p:nvPr/>
        </p:nvCxnSpPr>
        <p:spPr>
          <a:xfrm flipH="1">
            <a:off x="8216721" y="3869110"/>
            <a:ext cx="2386889" cy="14514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F18342CA-9BEA-04E4-E3CB-8A6D0411CC2A}"/>
              </a:ext>
            </a:extLst>
          </p:cNvPr>
          <p:cNvCxnSpPr>
            <a:cxnSpLocks/>
            <a:stCxn id="16" idx="3"/>
          </p:cNvCxnSpPr>
          <p:nvPr/>
        </p:nvCxnSpPr>
        <p:spPr>
          <a:xfrm flipH="1">
            <a:off x="9766517" y="3395812"/>
            <a:ext cx="837093" cy="19100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C35CFD1E-438E-D552-74F8-8D5549739D6E}"/>
              </a:ext>
            </a:extLst>
          </p:cNvPr>
          <p:cNvCxnSpPr>
            <a:cxnSpLocks/>
            <a:stCxn id="15" idx="4"/>
          </p:cNvCxnSpPr>
          <p:nvPr/>
        </p:nvCxnSpPr>
        <p:spPr>
          <a:xfrm>
            <a:off x="10878357" y="2726113"/>
            <a:ext cx="638579" cy="26034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4B7E2EA2-EDEC-A3D0-C924-A26AA0E9CAEF}"/>
              </a:ext>
            </a:extLst>
          </p:cNvPr>
          <p:cNvCxnSpPr>
            <a:cxnSpLocks/>
            <a:stCxn id="7" idx="1"/>
            <a:endCxn id="16" idx="2"/>
          </p:cNvCxnSpPr>
          <p:nvPr/>
        </p:nvCxnSpPr>
        <p:spPr>
          <a:xfrm>
            <a:off x="7348470" y="2938616"/>
            <a:ext cx="2971805" cy="2446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D8BA03ED-2547-D0D3-383E-B6B3E47DCAFE}"/>
              </a:ext>
            </a:extLst>
          </p:cNvPr>
          <p:cNvCxnSpPr>
            <a:cxnSpLocks/>
            <a:stCxn id="7" idx="1"/>
            <a:endCxn id="15" idx="2"/>
          </p:cNvCxnSpPr>
          <p:nvPr/>
        </p:nvCxnSpPr>
        <p:spPr>
          <a:xfrm flipV="1">
            <a:off x="7348470" y="2726113"/>
            <a:ext cx="2963217" cy="2125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C49A8611-9378-8F48-73D6-EDAC96883E74}"/>
              </a:ext>
            </a:extLst>
          </p:cNvPr>
          <p:cNvSpPr txBox="1"/>
          <p:nvPr/>
        </p:nvSpPr>
        <p:spPr>
          <a:xfrm>
            <a:off x="3728435" y="4995370"/>
            <a:ext cx="2646878" cy="830997"/>
          </a:xfrm>
          <a:prstGeom prst="rect">
            <a:avLst/>
          </a:prstGeom>
          <a:noFill/>
        </p:spPr>
        <p:txBody>
          <a:bodyPr wrap="none" rtlCol="0">
            <a:spAutoFit/>
          </a:bodyPr>
          <a:lstStyle/>
          <a:p>
            <a:r>
              <a:rPr kumimoji="1" lang="ja-JP" altLang="en-US" sz="2400" b="1" dirty="0"/>
              <a:t>「信頼できる</a:t>
            </a:r>
            <a:endParaRPr kumimoji="1" lang="en-US" altLang="ja-JP" sz="2400" b="1" dirty="0"/>
          </a:p>
          <a:p>
            <a:r>
              <a:rPr lang="ja-JP" altLang="en-US" sz="2400" b="1" dirty="0"/>
              <a:t>差出人のリスト」</a:t>
            </a:r>
            <a:endParaRPr kumimoji="1" lang="ja-JP" altLang="en-US" sz="2400" b="1" dirty="0"/>
          </a:p>
        </p:txBody>
      </p:sp>
      <p:sp>
        <p:nvSpPr>
          <p:cNvPr id="52" name="矢印: ストライプ 51">
            <a:extLst>
              <a:ext uri="{FF2B5EF4-FFF2-40B4-BE49-F238E27FC236}">
                <a16:creationId xmlns:a16="http://schemas.microsoft.com/office/drawing/2014/main" id="{45F6DEC4-AFE8-6602-A484-A5E82AD04459}"/>
              </a:ext>
            </a:extLst>
          </p:cNvPr>
          <p:cNvSpPr/>
          <p:nvPr/>
        </p:nvSpPr>
        <p:spPr>
          <a:xfrm>
            <a:off x="6151279" y="5029633"/>
            <a:ext cx="879518" cy="624962"/>
          </a:xfrm>
          <a:prstGeom prst="striped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F3BB0607-B0AC-E2AA-D881-E61954FADD32}"/>
              </a:ext>
            </a:extLst>
          </p:cNvPr>
          <p:cNvSpPr/>
          <p:nvPr/>
        </p:nvSpPr>
        <p:spPr>
          <a:xfrm>
            <a:off x="8610600" y="4089934"/>
            <a:ext cx="3143518" cy="602468"/>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B623DE1F-08FD-65BA-9502-43976E133CB4}"/>
              </a:ext>
            </a:extLst>
          </p:cNvPr>
          <p:cNvSpPr txBox="1"/>
          <p:nvPr/>
        </p:nvSpPr>
        <p:spPr>
          <a:xfrm>
            <a:off x="7145666" y="5876922"/>
            <a:ext cx="1338828" cy="369332"/>
          </a:xfrm>
          <a:prstGeom prst="rect">
            <a:avLst/>
          </a:prstGeom>
          <a:noFill/>
        </p:spPr>
        <p:txBody>
          <a:bodyPr wrap="none" rtlCol="0">
            <a:spAutoFit/>
          </a:bodyPr>
          <a:lstStyle/>
          <a:p>
            <a:r>
              <a:rPr kumimoji="1" lang="ja-JP" altLang="en-US" b="1" dirty="0"/>
              <a:t>訓練対象者</a:t>
            </a:r>
          </a:p>
        </p:txBody>
      </p:sp>
      <p:sp>
        <p:nvSpPr>
          <p:cNvPr id="56" name="テキスト ボックス 55">
            <a:extLst>
              <a:ext uri="{FF2B5EF4-FFF2-40B4-BE49-F238E27FC236}">
                <a16:creationId xmlns:a16="http://schemas.microsoft.com/office/drawing/2014/main" id="{38DB4626-0649-2577-5B04-74E730701A1D}"/>
              </a:ext>
            </a:extLst>
          </p:cNvPr>
          <p:cNvSpPr txBox="1"/>
          <p:nvPr/>
        </p:nvSpPr>
        <p:spPr>
          <a:xfrm>
            <a:off x="8908962" y="5876922"/>
            <a:ext cx="1338828" cy="369332"/>
          </a:xfrm>
          <a:prstGeom prst="rect">
            <a:avLst/>
          </a:prstGeom>
          <a:noFill/>
        </p:spPr>
        <p:txBody>
          <a:bodyPr wrap="none" rtlCol="0">
            <a:spAutoFit/>
          </a:bodyPr>
          <a:lstStyle/>
          <a:p>
            <a:r>
              <a:rPr kumimoji="1" lang="ja-JP" altLang="en-US" b="1" dirty="0"/>
              <a:t>訓練対象者</a:t>
            </a:r>
          </a:p>
        </p:txBody>
      </p:sp>
      <p:sp>
        <p:nvSpPr>
          <p:cNvPr id="57" name="テキスト ボックス 56">
            <a:extLst>
              <a:ext uri="{FF2B5EF4-FFF2-40B4-BE49-F238E27FC236}">
                <a16:creationId xmlns:a16="http://schemas.microsoft.com/office/drawing/2014/main" id="{B58ADF3C-ED43-164C-5774-A9E42D6E1906}"/>
              </a:ext>
            </a:extLst>
          </p:cNvPr>
          <p:cNvSpPr txBox="1"/>
          <p:nvPr/>
        </p:nvSpPr>
        <p:spPr>
          <a:xfrm>
            <a:off x="10556290" y="5876922"/>
            <a:ext cx="1338828" cy="369332"/>
          </a:xfrm>
          <a:prstGeom prst="rect">
            <a:avLst/>
          </a:prstGeom>
          <a:noFill/>
        </p:spPr>
        <p:txBody>
          <a:bodyPr wrap="none" rtlCol="0">
            <a:spAutoFit/>
          </a:bodyPr>
          <a:lstStyle/>
          <a:p>
            <a:r>
              <a:rPr kumimoji="1" lang="ja-JP" altLang="en-US" b="1" dirty="0"/>
              <a:t>訓練対象者</a:t>
            </a:r>
          </a:p>
        </p:txBody>
      </p:sp>
    </p:spTree>
    <p:extLst>
      <p:ext uri="{BB962C8B-B14F-4D97-AF65-F5344CB8AC3E}">
        <p14:creationId xmlns:p14="http://schemas.microsoft.com/office/powerpoint/2010/main" val="2852793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426B2-63FF-542A-AC0B-B2A6442007A0}"/>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8D50D4D-BE0A-AC5D-8CD2-41361152D0BF}"/>
              </a:ext>
            </a:extLst>
          </p:cNvPr>
          <p:cNvSpPr>
            <a:spLocks noGrp="1"/>
          </p:cNvSpPr>
          <p:nvPr>
            <p:ph type="sldNum" sz="quarter" idx="12"/>
          </p:nvPr>
        </p:nvSpPr>
        <p:spPr/>
        <p:txBody>
          <a:bodyPr/>
          <a:lstStyle/>
          <a:p>
            <a:fld id="{A7ED8495-5107-47C8-BA3E-5B9FBCF592B6}" type="slidenum">
              <a:rPr kumimoji="1" lang="ja-JP" altLang="en-US" smtClean="0"/>
              <a:t>30</a:t>
            </a:fld>
            <a:endParaRPr kumimoji="1" lang="ja-JP" altLang="en-US"/>
          </a:p>
        </p:txBody>
      </p:sp>
      <p:pic>
        <p:nvPicPr>
          <p:cNvPr id="5" name="図 4">
            <a:extLst>
              <a:ext uri="{FF2B5EF4-FFF2-40B4-BE49-F238E27FC236}">
                <a16:creationId xmlns:a16="http://schemas.microsoft.com/office/drawing/2014/main" id="{557D559B-5FFC-3CF5-1419-55393EDE6D20}"/>
              </a:ext>
            </a:extLst>
          </p:cNvPr>
          <p:cNvPicPr>
            <a:picLocks noChangeAspect="1"/>
          </p:cNvPicPr>
          <p:nvPr/>
        </p:nvPicPr>
        <p:blipFill rotWithShape="1">
          <a:blip r:embed="rId2"/>
          <a:srcRect b="39644"/>
          <a:stretch>
            <a:fillRect/>
          </a:stretch>
        </p:blipFill>
        <p:spPr>
          <a:xfrm>
            <a:off x="6424551" y="1422482"/>
            <a:ext cx="5534797" cy="2730500"/>
          </a:xfrm>
          <a:prstGeom prst="rect">
            <a:avLst/>
          </a:prstGeom>
          <a:ln w="19050">
            <a:solidFill>
              <a:schemeClr val="accent1"/>
            </a:solidFill>
          </a:ln>
        </p:spPr>
      </p:pic>
      <p:pic>
        <p:nvPicPr>
          <p:cNvPr id="6" name="図 5">
            <a:extLst>
              <a:ext uri="{FF2B5EF4-FFF2-40B4-BE49-F238E27FC236}">
                <a16:creationId xmlns:a16="http://schemas.microsoft.com/office/drawing/2014/main" id="{DEC110A1-EF2C-24F6-1775-AF36240428A0}"/>
              </a:ext>
            </a:extLst>
          </p:cNvPr>
          <p:cNvPicPr>
            <a:picLocks noChangeAspect="1"/>
          </p:cNvPicPr>
          <p:nvPr/>
        </p:nvPicPr>
        <p:blipFill>
          <a:blip r:embed="rId3"/>
          <a:stretch>
            <a:fillRect/>
          </a:stretch>
        </p:blipFill>
        <p:spPr>
          <a:xfrm>
            <a:off x="232652" y="1422482"/>
            <a:ext cx="5658640" cy="3810532"/>
          </a:xfrm>
          <a:prstGeom prst="rect">
            <a:avLst/>
          </a:prstGeom>
          <a:ln w="19050">
            <a:solidFill>
              <a:srgbClr val="FF0000"/>
            </a:solidFill>
          </a:ln>
        </p:spPr>
      </p:pic>
      <p:sp>
        <p:nvSpPr>
          <p:cNvPr id="7" name="テキスト ボックス 6">
            <a:extLst>
              <a:ext uri="{FF2B5EF4-FFF2-40B4-BE49-F238E27FC236}">
                <a16:creationId xmlns:a16="http://schemas.microsoft.com/office/drawing/2014/main" id="{C6C34969-185D-4EF0-0416-85A35A472027}"/>
              </a:ext>
            </a:extLst>
          </p:cNvPr>
          <p:cNvSpPr txBox="1"/>
          <p:nvPr/>
        </p:nvSpPr>
        <p:spPr>
          <a:xfrm>
            <a:off x="1169233" y="943407"/>
            <a:ext cx="3139001" cy="369332"/>
          </a:xfrm>
          <a:prstGeom prst="rect">
            <a:avLst/>
          </a:prstGeom>
          <a:noFill/>
        </p:spPr>
        <p:txBody>
          <a:bodyPr wrap="none" rtlCol="0">
            <a:spAutoFit/>
          </a:bodyPr>
          <a:lstStyle/>
          <a:p>
            <a:r>
              <a:rPr lang="ja-JP" altLang="en-US" b="1" dirty="0"/>
              <a:t>削除</a:t>
            </a:r>
            <a:r>
              <a:rPr kumimoji="1" lang="ja-JP" altLang="en-US" b="1" dirty="0"/>
              <a:t>前の</a:t>
            </a:r>
            <a:r>
              <a:rPr kumimoji="1" lang="en-US" altLang="ja-JP" b="1" dirty="0"/>
              <a:t>Outlook</a:t>
            </a:r>
            <a:r>
              <a:rPr kumimoji="1" lang="ja-JP" altLang="en-US" b="1" dirty="0"/>
              <a:t>でのリスト</a:t>
            </a:r>
          </a:p>
        </p:txBody>
      </p:sp>
      <p:sp>
        <p:nvSpPr>
          <p:cNvPr id="8" name="テキスト ボックス 7">
            <a:extLst>
              <a:ext uri="{FF2B5EF4-FFF2-40B4-BE49-F238E27FC236}">
                <a16:creationId xmlns:a16="http://schemas.microsoft.com/office/drawing/2014/main" id="{F21A1743-B656-2412-CA04-527B24C17C8F}"/>
              </a:ext>
            </a:extLst>
          </p:cNvPr>
          <p:cNvSpPr txBox="1"/>
          <p:nvPr/>
        </p:nvSpPr>
        <p:spPr>
          <a:xfrm>
            <a:off x="7315200" y="943407"/>
            <a:ext cx="3139001" cy="369332"/>
          </a:xfrm>
          <a:prstGeom prst="rect">
            <a:avLst/>
          </a:prstGeom>
          <a:noFill/>
        </p:spPr>
        <p:txBody>
          <a:bodyPr wrap="none" rtlCol="0">
            <a:spAutoFit/>
          </a:bodyPr>
          <a:lstStyle/>
          <a:p>
            <a:r>
              <a:rPr lang="ja-JP" altLang="en-US" b="1" dirty="0"/>
              <a:t>削除</a:t>
            </a:r>
            <a:r>
              <a:rPr kumimoji="1" lang="ja-JP" altLang="en-US" b="1" dirty="0"/>
              <a:t>後の</a:t>
            </a:r>
            <a:r>
              <a:rPr kumimoji="1" lang="en-US" altLang="ja-JP" b="1" dirty="0"/>
              <a:t>Outlook</a:t>
            </a:r>
            <a:r>
              <a:rPr kumimoji="1" lang="ja-JP" altLang="en-US" b="1" dirty="0"/>
              <a:t>でのリスト</a:t>
            </a:r>
          </a:p>
        </p:txBody>
      </p:sp>
      <p:sp>
        <p:nvSpPr>
          <p:cNvPr id="11" name="テキスト ボックス 10">
            <a:extLst>
              <a:ext uri="{FF2B5EF4-FFF2-40B4-BE49-F238E27FC236}">
                <a16:creationId xmlns:a16="http://schemas.microsoft.com/office/drawing/2014/main" id="{2E965594-7261-364E-ECAB-29CAE3B688F4}"/>
              </a:ext>
            </a:extLst>
          </p:cNvPr>
          <p:cNvSpPr txBox="1"/>
          <p:nvPr/>
        </p:nvSpPr>
        <p:spPr>
          <a:xfrm>
            <a:off x="6571918" y="3657600"/>
            <a:ext cx="1826141" cy="338554"/>
          </a:xfrm>
          <a:prstGeom prst="rect">
            <a:avLst/>
          </a:prstGeom>
          <a:noFill/>
          <a:ln w="19050">
            <a:solidFill>
              <a:srgbClr val="FF0000"/>
            </a:solidFill>
          </a:ln>
        </p:spPr>
        <p:txBody>
          <a:bodyPr wrap="none" rtlCol="0">
            <a:spAutoFit/>
          </a:bodyPr>
          <a:lstStyle/>
          <a:p>
            <a:r>
              <a:rPr lang="ja-JP" altLang="en-US" sz="1600" b="1" dirty="0"/>
              <a:t>削除</a:t>
            </a:r>
            <a:r>
              <a:rPr kumimoji="1" lang="ja-JP" altLang="en-US" sz="1600" b="1" dirty="0"/>
              <a:t>されています</a:t>
            </a:r>
          </a:p>
        </p:txBody>
      </p:sp>
    </p:spTree>
    <p:extLst>
      <p:ext uri="{BB962C8B-B14F-4D97-AF65-F5344CB8AC3E}">
        <p14:creationId xmlns:p14="http://schemas.microsoft.com/office/powerpoint/2010/main" val="1133314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5A4FF92-1CEC-6D4B-24B3-C433B09CC838}"/>
              </a:ext>
            </a:extLst>
          </p:cNvPr>
          <p:cNvSpPr>
            <a:spLocks noGrp="1"/>
          </p:cNvSpPr>
          <p:nvPr>
            <p:ph type="title"/>
          </p:nvPr>
        </p:nvSpPr>
        <p:spPr/>
        <p:txBody>
          <a:bodyPr/>
          <a:lstStyle/>
          <a:p>
            <a:r>
              <a:rPr lang="ja-JP" altLang="en-US" b="1" dirty="0"/>
              <a:t>６．処理を終了する</a:t>
            </a:r>
          </a:p>
        </p:txBody>
      </p:sp>
      <p:sp>
        <p:nvSpPr>
          <p:cNvPr id="4" name="コンテンツ プレースホルダー 3">
            <a:extLst>
              <a:ext uri="{FF2B5EF4-FFF2-40B4-BE49-F238E27FC236}">
                <a16:creationId xmlns:a16="http://schemas.microsoft.com/office/drawing/2014/main" id="{F83DD1A1-620D-AA5D-ED2B-713097CC2BC6}"/>
              </a:ext>
            </a:extLst>
          </p:cNvPr>
          <p:cNvSpPr>
            <a:spLocks noGrp="1"/>
          </p:cNvSpPr>
          <p:nvPr>
            <p:ph idx="1"/>
          </p:nvPr>
        </p:nvSpPr>
        <p:spPr/>
        <p:txBody>
          <a:bodyPr/>
          <a:lstStyle/>
          <a:p>
            <a:pPr marL="0" indent="0">
              <a:buNone/>
            </a:pPr>
            <a:r>
              <a:rPr lang="en-US" altLang="ja-JP" dirty="0"/>
              <a:t>(1)</a:t>
            </a:r>
            <a:r>
              <a:rPr lang="ja-JP" altLang="en-US" dirty="0"/>
              <a:t>作業がすべて終了したら、最後に</a:t>
            </a:r>
            <a:br>
              <a:rPr lang="en-US" altLang="ja-JP" dirty="0"/>
            </a:br>
            <a:r>
              <a:rPr lang="ja-JP" altLang="en-US" dirty="0"/>
              <a:t>　</a:t>
            </a:r>
            <a:r>
              <a:rPr lang="en-US" altLang="ja-JP" dirty="0"/>
              <a:t>”Exchange Online PowerShell” </a:t>
            </a:r>
            <a:r>
              <a:rPr lang="ja-JP" altLang="en-US" dirty="0"/>
              <a:t>との接続を切断します。</a:t>
            </a:r>
            <a:endParaRPr lang="en-US" altLang="ja-JP" dirty="0"/>
          </a:p>
          <a:p>
            <a:pPr marL="0" indent="0">
              <a:buNone/>
            </a:pPr>
            <a:r>
              <a:rPr lang="en-US" altLang="ja-JP" dirty="0"/>
              <a:t>(2)</a:t>
            </a:r>
            <a:r>
              <a:rPr lang="ja-JP" altLang="en-US" dirty="0"/>
              <a:t>接続を切断するには次のコマンドを実行します。</a:t>
            </a:r>
            <a:endParaRPr lang="en-US" altLang="ja-JP" dirty="0"/>
          </a:p>
          <a:p>
            <a:pPr marL="0" indent="0">
              <a:buNone/>
            </a:pPr>
            <a:r>
              <a:rPr lang="ja-JP" altLang="en-US" dirty="0"/>
              <a:t>　　　</a:t>
            </a:r>
            <a:r>
              <a:rPr lang="en-US" altLang="ja-JP" sz="2000" dirty="0"/>
              <a:t>PS C:\WINDOWS\system32&gt;</a:t>
            </a:r>
            <a:r>
              <a:rPr lang="en-US" altLang="ja-JP" sz="2000" b="1" dirty="0"/>
              <a:t>Disconnect-ExchangeOnline</a:t>
            </a:r>
          </a:p>
          <a:p>
            <a:pPr marL="0" indent="0">
              <a:buNone/>
            </a:pPr>
            <a:r>
              <a:rPr lang="en-US" altLang="ja-JP" dirty="0"/>
              <a:t>(3)</a:t>
            </a:r>
            <a:r>
              <a:rPr lang="ja-JP" altLang="en-US" dirty="0"/>
              <a:t>これは必ず実行してから</a:t>
            </a:r>
            <a:r>
              <a:rPr lang="en-US" altLang="ja-JP" dirty="0"/>
              <a:t>PowerShell</a:t>
            </a:r>
            <a:r>
              <a:rPr lang="ja-JP" altLang="en-US" dirty="0"/>
              <a:t>の</a:t>
            </a:r>
            <a:r>
              <a:rPr lang="en-US" altLang="ja-JP" dirty="0"/>
              <a:t>Window</a:t>
            </a:r>
            <a:r>
              <a:rPr lang="ja-JP" altLang="en-US" dirty="0"/>
              <a:t>を閉じる</a:t>
            </a:r>
            <a:br>
              <a:rPr lang="en-US" altLang="ja-JP" dirty="0"/>
            </a:br>
            <a:r>
              <a:rPr lang="ja-JP" altLang="en-US" dirty="0"/>
              <a:t>　ようにしてください。</a:t>
            </a:r>
            <a:endParaRPr lang="en-US" altLang="ja-JP" dirty="0"/>
          </a:p>
          <a:p>
            <a:pPr marL="0" indent="0">
              <a:buNone/>
            </a:pPr>
            <a:r>
              <a:rPr lang="en-US" altLang="ja-JP" dirty="0"/>
              <a:t>(4)PowerShell</a:t>
            </a:r>
            <a:r>
              <a:rPr lang="ja-JP" altLang="en-US" dirty="0"/>
              <a:t>の</a:t>
            </a:r>
            <a:r>
              <a:rPr lang="en-US" altLang="ja-JP" dirty="0"/>
              <a:t>Window</a:t>
            </a:r>
            <a:r>
              <a:rPr lang="ja-JP" altLang="en-US" dirty="0"/>
              <a:t>を閉じて終了してください。</a:t>
            </a:r>
          </a:p>
        </p:txBody>
      </p:sp>
      <p:sp>
        <p:nvSpPr>
          <p:cNvPr id="2" name="スライド番号プレースホルダー 1">
            <a:extLst>
              <a:ext uri="{FF2B5EF4-FFF2-40B4-BE49-F238E27FC236}">
                <a16:creationId xmlns:a16="http://schemas.microsoft.com/office/drawing/2014/main" id="{9A0AD492-1FF2-FB44-228D-9CFBC47EDF80}"/>
              </a:ext>
            </a:extLst>
          </p:cNvPr>
          <p:cNvSpPr>
            <a:spLocks noGrp="1"/>
          </p:cNvSpPr>
          <p:nvPr>
            <p:ph type="sldNum" sz="quarter" idx="12"/>
          </p:nvPr>
        </p:nvSpPr>
        <p:spPr/>
        <p:txBody>
          <a:bodyPr/>
          <a:lstStyle/>
          <a:p>
            <a:fld id="{A7ED8495-5107-47C8-BA3E-5B9FBCF592B6}" type="slidenum">
              <a:rPr kumimoji="1" lang="ja-JP" altLang="en-US" smtClean="0"/>
              <a:t>31</a:t>
            </a:fld>
            <a:endParaRPr kumimoji="1" lang="ja-JP" altLang="en-US"/>
          </a:p>
        </p:txBody>
      </p:sp>
      <p:pic>
        <p:nvPicPr>
          <p:cNvPr id="6" name="図 5">
            <a:extLst>
              <a:ext uri="{FF2B5EF4-FFF2-40B4-BE49-F238E27FC236}">
                <a16:creationId xmlns:a16="http://schemas.microsoft.com/office/drawing/2014/main" id="{293D2C33-F898-15E4-C2B4-2E8E38824CC4}"/>
              </a:ext>
            </a:extLst>
          </p:cNvPr>
          <p:cNvPicPr>
            <a:picLocks noChangeAspect="1"/>
          </p:cNvPicPr>
          <p:nvPr/>
        </p:nvPicPr>
        <p:blipFill>
          <a:blip r:embed="rId2"/>
          <a:stretch>
            <a:fillRect/>
          </a:stretch>
        </p:blipFill>
        <p:spPr>
          <a:xfrm>
            <a:off x="314951" y="5019043"/>
            <a:ext cx="11478035" cy="1247613"/>
          </a:xfrm>
          <a:prstGeom prst="rect">
            <a:avLst/>
          </a:prstGeom>
        </p:spPr>
      </p:pic>
    </p:spTree>
    <p:extLst>
      <p:ext uri="{BB962C8B-B14F-4D97-AF65-F5344CB8AC3E}">
        <p14:creationId xmlns:p14="http://schemas.microsoft.com/office/powerpoint/2010/main" val="3360539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0A5BF-F160-4BE2-7A86-2496A35BFE99}"/>
              </a:ext>
            </a:extLst>
          </p:cNvPr>
          <p:cNvSpPr>
            <a:spLocks noGrp="1"/>
          </p:cNvSpPr>
          <p:nvPr>
            <p:ph type="title"/>
          </p:nvPr>
        </p:nvSpPr>
        <p:spPr/>
        <p:txBody>
          <a:bodyPr/>
          <a:lstStyle/>
          <a:p>
            <a:r>
              <a:rPr kumimoji="1" lang="en-US" altLang="ja-JP" dirty="0"/>
              <a:t>【</a:t>
            </a:r>
            <a:r>
              <a:rPr lang="en-US" altLang="ja-JP" dirty="0"/>
              <a:t> </a:t>
            </a:r>
            <a:r>
              <a:rPr lang="en-US" altLang="ja-JP" b="1" dirty="0"/>
              <a:t>Microsoft</a:t>
            </a:r>
            <a:r>
              <a:rPr lang="ja-JP" altLang="en-US" b="1" dirty="0"/>
              <a:t>の参考資料</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19803FC2-36D5-D4CF-A564-6AAFEB45CF1C}"/>
              </a:ext>
            </a:extLst>
          </p:cNvPr>
          <p:cNvSpPr>
            <a:spLocks noGrp="1"/>
          </p:cNvSpPr>
          <p:nvPr>
            <p:ph idx="1"/>
          </p:nvPr>
        </p:nvSpPr>
        <p:spPr/>
        <p:txBody>
          <a:bodyPr>
            <a:normAutofit fontScale="92500" lnSpcReduction="20000"/>
          </a:bodyPr>
          <a:lstStyle/>
          <a:p>
            <a:pPr marL="514350" indent="-514350">
              <a:buFont typeface="+mj-lt"/>
              <a:buAutoNum type="arabicPeriod"/>
            </a:pPr>
            <a:r>
              <a:rPr kumimoji="1" lang="en-US" altLang="ja-JP" dirty="0"/>
              <a:t>Exchange Online PowerShell </a:t>
            </a:r>
            <a:r>
              <a:rPr kumimoji="1" lang="ja-JP" altLang="en-US" dirty="0"/>
              <a:t>モジュールについて</a:t>
            </a:r>
            <a:br>
              <a:rPr kumimoji="1" lang="en-US" altLang="ja-JP" dirty="0"/>
            </a:br>
            <a:r>
              <a:rPr kumimoji="1" lang="en-US" altLang="ja-JP" sz="2000" dirty="0"/>
              <a:t>https://learn.microsoft.com/ja-jp/powershell/exchange/exchange-online-powershell-v2?view=exchange-ps#install-and-maintain-the-exchange-online-powershell-module</a:t>
            </a:r>
            <a:endParaRPr kumimoji="1" lang="ja-JP" altLang="en-US" sz="2000" dirty="0"/>
          </a:p>
          <a:p>
            <a:pPr marL="514350" indent="-514350">
              <a:buFont typeface="+mj-lt"/>
              <a:buAutoNum type="arabicPeriod"/>
            </a:pPr>
            <a:r>
              <a:rPr kumimoji="1" lang="en-US" altLang="ja-JP" dirty="0" err="1"/>
              <a:t>PowerShellGet</a:t>
            </a:r>
            <a:r>
              <a:rPr kumimoji="1" lang="en-US" altLang="ja-JP" dirty="0"/>
              <a:t> </a:t>
            </a:r>
            <a:r>
              <a:rPr kumimoji="1" lang="ja-JP" altLang="en-US" dirty="0"/>
              <a:t>と </a:t>
            </a:r>
            <a:r>
              <a:rPr kumimoji="1" lang="en-US" altLang="ja-JP" dirty="0" err="1"/>
              <a:t>PSResourceGet</a:t>
            </a:r>
            <a:r>
              <a:rPr kumimoji="1" lang="en-US" altLang="ja-JP" dirty="0"/>
              <a:t> </a:t>
            </a:r>
            <a:r>
              <a:rPr kumimoji="1" lang="ja-JP" altLang="en-US" dirty="0"/>
              <a:t>をインストールする方法</a:t>
            </a:r>
            <a:br>
              <a:rPr kumimoji="1" lang="en-US" altLang="ja-JP" dirty="0"/>
            </a:br>
            <a:r>
              <a:rPr kumimoji="1" lang="en-US" altLang="ja-JP" sz="2000" dirty="0"/>
              <a:t>https://learn.microsoft.com/ja-jp/powershell/gallery/powershellget/install-powershellget?view=powershellget-3.x</a:t>
            </a:r>
            <a:endParaRPr kumimoji="1" lang="ja-JP" altLang="en-US" sz="2000" dirty="0"/>
          </a:p>
          <a:p>
            <a:pPr marL="514350" indent="-514350">
              <a:buFont typeface="+mj-lt"/>
              <a:buAutoNum type="arabicPeriod"/>
            </a:pPr>
            <a:r>
              <a:rPr kumimoji="1" lang="en-US" altLang="ja-JP" dirty="0"/>
              <a:t>Exchange Online PowerShell </a:t>
            </a:r>
            <a:r>
              <a:rPr kumimoji="1" lang="ja-JP" altLang="en-US" dirty="0"/>
              <a:t>に接続する</a:t>
            </a:r>
            <a:br>
              <a:rPr kumimoji="1" lang="en-US" altLang="ja-JP" dirty="0"/>
            </a:br>
            <a:r>
              <a:rPr kumimoji="1" lang="en-US" altLang="ja-JP" sz="2200" dirty="0"/>
              <a:t>https://learn.microsoft.com/ja-jp/powershell/exchange/connect-to-exchange-online-powershell?view=exchange-ps&amp;source=recommendations#step-3-disconnect-when-youre-finished</a:t>
            </a:r>
            <a:endParaRPr kumimoji="1" lang="ja-JP" altLang="en-US" sz="2200" dirty="0"/>
          </a:p>
          <a:p>
            <a:pPr marL="514350" indent="-514350">
              <a:buFont typeface="+mj-lt"/>
              <a:buAutoNum type="arabicPeriod"/>
            </a:pPr>
            <a:r>
              <a:rPr kumimoji="1" lang="en-US" altLang="ja-JP" dirty="0"/>
              <a:t>Exchange Online </a:t>
            </a:r>
            <a:r>
              <a:rPr kumimoji="1" lang="ja-JP" altLang="en-US" dirty="0"/>
              <a:t>メールボックスで迷惑メール設定を構成する</a:t>
            </a:r>
            <a:br>
              <a:rPr kumimoji="1" lang="en-US" altLang="ja-JP" dirty="0"/>
            </a:br>
            <a:r>
              <a:rPr kumimoji="1" lang="en-US" altLang="ja-JP" sz="2200" dirty="0"/>
              <a:t>https://learn.microsoft.com/ja-jp/defender-office-365/configure-junk-email-settings-on-exo-mailboxes</a:t>
            </a:r>
            <a:endParaRPr kumimoji="1" lang="ja-JP" altLang="en-US" sz="2200" dirty="0"/>
          </a:p>
          <a:p>
            <a:pPr marL="514350" indent="-514350">
              <a:buFont typeface="+mj-lt"/>
              <a:buAutoNum type="arabicPeriod"/>
            </a:pPr>
            <a:r>
              <a:rPr kumimoji="1" lang="en-US" altLang="ja-JP" dirty="0"/>
              <a:t>Set-</a:t>
            </a:r>
            <a:r>
              <a:rPr kumimoji="1" lang="en-US" altLang="ja-JP" dirty="0" err="1"/>
              <a:t>MailboxJunkEmailConfiguration</a:t>
            </a:r>
            <a:br>
              <a:rPr kumimoji="1" lang="en-US" altLang="ja-JP" dirty="0"/>
            </a:br>
            <a:r>
              <a:rPr kumimoji="1" lang="en-US" altLang="ja-JP" sz="2200" dirty="0"/>
              <a:t>https://learn.microsoft.com/ja-jp/powershell/module/exchange/set-mailboxjunkemailconfiguration?view=exchange-ps</a:t>
            </a:r>
          </a:p>
        </p:txBody>
      </p:sp>
      <p:sp>
        <p:nvSpPr>
          <p:cNvPr id="4" name="スライド番号プレースホルダー 3">
            <a:extLst>
              <a:ext uri="{FF2B5EF4-FFF2-40B4-BE49-F238E27FC236}">
                <a16:creationId xmlns:a16="http://schemas.microsoft.com/office/drawing/2014/main" id="{F4BEB372-5F3E-D2F1-6F9A-63AA0888C044}"/>
              </a:ext>
            </a:extLst>
          </p:cNvPr>
          <p:cNvSpPr>
            <a:spLocks noGrp="1"/>
          </p:cNvSpPr>
          <p:nvPr>
            <p:ph type="sldNum" sz="quarter" idx="12"/>
          </p:nvPr>
        </p:nvSpPr>
        <p:spPr/>
        <p:txBody>
          <a:bodyPr/>
          <a:lstStyle/>
          <a:p>
            <a:fld id="{A7ED8495-5107-47C8-BA3E-5B9FBCF592B6}" type="slidenum">
              <a:rPr kumimoji="1" lang="ja-JP" altLang="en-US" smtClean="0"/>
              <a:t>32</a:t>
            </a:fld>
            <a:endParaRPr kumimoji="1" lang="ja-JP" altLang="en-US"/>
          </a:p>
        </p:txBody>
      </p:sp>
    </p:spTree>
    <p:extLst>
      <p:ext uri="{BB962C8B-B14F-4D97-AF65-F5344CB8AC3E}">
        <p14:creationId xmlns:p14="http://schemas.microsoft.com/office/powerpoint/2010/main" val="3706755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88CCF8-E4F8-5AAA-6B5B-D472B64129AD}"/>
              </a:ext>
            </a:extLst>
          </p:cNvPr>
          <p:cNvSpPr>
            <a:spLocks noGrp="1"/>
          </p:cNvSpPr>
          <p:nvPr>
            <p:ph type="title"/>
          </p:nvPr>
        </p:nvSpPr>
        <p:spPr/>
        <p:txBody>
          <a:bodyPr/>
          <a:lstStyle/>
          <a:p>
            <a:r>
              <a:rPr kumimoji="1" lang="ja-JP" altLang="en-US" b="1" u="sng" dirty="0"/>
              <a:t>「信頼できる差出人リスト」の機能</a:t>
            </a:r>
          </a:p>
        </p:txBody>
      </p:sp>
      <p:sp>
        <p:nvSpPr>
          <p:cNvPr id="3" name="コンテンツ プレースホルダー 2">
            <a:extLst>
              <a:ext uri="{FF2B5EF4-FFF2-40B4-BE49-F238E27FC236}">
                <a16:creationId xmlns:a16="http://schemas.microsoft.com/office/drawing/2014/main" id="{AA8AF875-50E8-9822-F3A9-88C412C1AA23}"/>
              </a:ext>
            </a:extLst>
          </p:cNvPr>
          <p:cNvSpPr>
            <a:spLocks noGrp="1"/>
          </p:cNvSpPr>
          <p:nvPr>
            <p:ph idx="1"/>
          </p:nvPr>
        </p:nvSpPr>
        <p:spPr/>
        <p:txBody>
          <a:bodyPr>
            <a:normAutofit/>
          </a:bodyPr>
          <a:lstStyle/>
          <a:p>
            <a:pPr marL="514350" indent="-514350">
              <a:buFont typeface="+mj-lt"/>
              <a:buAutoNum type="arabicPeriod"/>
            </a:pPr>
            <a:r>
              <a:rPr kumimoji="1" lang="ja-JP" altLang="en-US" dirty="0"/>
              <a:t>訓練メールを訓練対象者が</a:t>
            </a:r>
            <a:r>
              <a:rPr kumimoji="1" lang="en-US" altLang="ja-JP" dirty="0"/>
              <a:t>Outlook</a:t>
            </a:r>
            <a:r>
              <a:rPr kumimoji="1" lang="ja-JP" altLang="en-US" dirty="0"/>
              <a:t>で受信した場合、迷惑メールフォルダーに配信されたり、下図のような表示がされ訓練メールを破棄されたり怪しまれたりで、自然な状況での訓練結果が得られなくなることがあります。</a:t>
            </a:r>
            <a:endParaRPr kumimoji="1" lang="en-US" altLang="ja-JP" dirty="0"/>
          </a:p>
          <a:p>
            <a:pPr marL="514350" indent="-514350">
              <a:buFont typeface="+mj-lt"/>
              <a:buAutoNum type="arabicPeriod"/>
            </a:pPr>
            <a:r>
              <a:rPr kumimoji="1" lang="ja-JP" altLang="en-US" dirty="0"/>
              <a:t>これを防ぐために、訓練メールで使用される差出人</a:t>
            </a:r>
            <a:r>
              <a:rPr kumimoji="1" lang="en-US" altLang="ja-JP" dirty="0"/>
              <a:t>(</a:t>
            </a:r>
            <a:r>
              <a:rPr kumimoji="1" lang="ja-JP" altLang="en-US" dirty="0"/>
              <a:t>送信者アドレスまたは送信者ドメイン</a:t>
            </a:r>
            <a:r>
              <a:rPr kumimoji="1" lang="en-US" altLang="ja-JP" dirty="0"/>
              <a:t>)</a:t>
            </a:r>
            <a:r>
              <a:rPr kumimoji="1" lang="ja-JP" altLang="en-US" dirty="0"/>
              <a:t>を「信頼できる差出人のリスト」に登録すると、差出人がそのリスト内にあれば、迷惑メールフォルダーに配信されたり下図のような表示がされないようにできる機能です。</a:t>
            </a:r>
          </a:p>
          <a:p>
            <a:endParaRPr kumimoji="1" lang="ja-JP" altLang="en-US" dirty="0"/>
          </a:p>
        </p:txBody>
      </p:sp>
      <p:sp>
        <p:nvSpPr>
          <p:cNvPr id="4" name="スライド番号プレースホルダー 3">
            <a:extLst>
              <a:ext uri="{FF2B5EF4-FFF2-40B4-BE49-F238E27FC236}">
                <a16:creationId xmlns:a16="http://schemas.microsoft.com/office/drawing/2014/main" id="{5B4FD17D-D8DC-631F-40A6-CF9E7C25FD7F}"/>
              </a:ext>
            </a:extLst>
          </p:cNvPr>
          <p:cNvSpPr>
            <a:spLocks noGrp="1"/>
          </p:cNvSpPr>
          <p:nvPr>
            <p:ph type="sldNum" sz="quarter" idx="12"/>
          </p:nvPr>
        </p:nvSpPr>
        <p:spPr/>
        <p:txBody>
          <a:bodyPr/>
          <a:lstStyle/>
          <a:p>
            <a:fld id="{A7ED8495-5107-47C8-BA3E-5B9FBCF592B6}" type="slidenum">
              <a:rPr kumimoji="1" lang="ja-JP" altLang="en-US" smtClean="0"/>
              <a:t>4</a:t>
            </a:fld>
            <a:endParaRPr kumimoji="1" lang="ja-JP" altLang="en-US"/>
          </a:p>
        </p:txBody>
      </p:sp>
      <p:pic>
        <p:nvPicPr>
          <p:cNvPr id="5" name="図 4">
            <a:extLst>
              <a:ext uri="{FF2B5EF4-FFF2-40B4-BE49-F238E27FC236}">
                <a16:creationId xmlns:a16="http://schemas.microsoft.com/office/drawing/2014/main" id="{895B7732-06DE-6D6B-1329-81B5B3519C53}"/>
              </a:ext>
            </a:extLst>
          </p:cNvPr>
          <p:cNvPicPr>
            <a:picLocks noChangeAspect="1"/>
          </p:cNvPicPr>
          <p:nvPr/>
        </p:nvPicPr>
        <p:blipFill>
          <a:blip r:embed="rId2"/>
          <a:stretch>
            <a:fillRect/>
          </a:stretch>
        </p:blipFill>
        <p:spPr>
          <a:xfrm>
            <a:off x="3925976" y="5032015"/>
            <a:ext cx="7698300" cy="1312372"/>
          </a:xfrm>
          <a:prstGeom prst="rect">
            <a:avLst/>
          </a:prstGeom>
          <a:ln w="19050">
            <a:solidFill>
              <a:srgbClr val="FF0000"/>
            </a:solidFill>
          </a:ln>
        </p:spPr>
      </p:pic>
    </p:spTree>
    <p:extLst>
      <p:ext uri="{BB962C8B-B14F-4D97-AF65-F5344CB8AC3E}">
        <p14:creationId xmlns:p14="http://schemas.microsoft.com/office/powerpoint/2010/main" val="302826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80691-90B7-5607-4E03-A1D3DE6C604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A7E75A5-B929-ED04-04CB-F170D54058A5}"/>
              </a:ext>
            </a:extLst>
          </p:cNvPr>
          <p:cNvSpPr>
            <a:spLocks noGrp="1"/>
          </p:cNvSpPr>
          <p:nvPr>
            <p:ph type="title"/>
          </p:nvPr>
        </p:nvSpPr>
        <p:spPr/>
        <p:txBody>
          <a:bodyPr/>
          <a:lstStyle/>
          <a:p>
            <a:r>
              <a:rPr kumimoji="1" lang="ja-JP" altLang="en-US" b="1" dirty="0"/>
              <a:t>「信頼できる差出人リスト」の機能</a:t>
            </a:r>
          </a:p>
        </p:txBody>
      </p:sp>
      <p:sp>
        <p:nvSpPr>
          <p:cNvPr id="3" name="コンテンツ プレースホルダー 2">
            <a:extLst>
              <a:ext uri="{FF2B5EF4-FFF2-40B4-BE49-F238E27FC236}">
                <a16:creationId xmlns:a16="http://schemas.microsoft.com/office/drawing/2014/main" id="{7A9CA651-24EC-D3FA-5A64-1F1C7039811D}"/>
              </a:ext>
            </a:extLst>
          </p:cNvPr>
          <p:cNvSpPr>
            <a:spLocks noGrp="1"/>
          </p:cNvSpPr>
          <p:nvPr>
            <p:ph idx="1"/>
          </p:nvPr>
        </p:nvSpPr>
        <p:spPr/>
        <p:txBody>
          <a:bodyPr>
            <a:normAutofit/>
          </a:bodyPr>
          <a:lstStyle/>
          <a:p>
            <a:pPr marL="514350" indent="-514350">
              <a:buFont typeface="+mj-lt"/>
              <a:buAutoNum type="arabicPeriod" startAt="3"/>
            </a:pPr>
            <a:r>
              <a:rPr lang="ja-JP" altLang="en-US" dirty="0"/>
              <a:t>「信頼できる差出人のリスト」に登録するには</a:t>
            </a:r>
            <a:r>
              <a:rPr lang="en-US" altLang="ja-JP" dirty="0"/>
              <a:t>2</a:t>
            </a:r>
            <a:r>
              <a:rPr lang="ja-JP" altLang="en-US" dirty="0"/>
              <a:t>つの方法があります。</a:t>
            </a:r>
            <a:endParaRPr lang="en-US" altLang="ja-JP" dirty="0"/>
          </a:p>
          <a:p>
            <a:pPr marL="0" indent="0">
              <a:buNone/>
            </a:pPr>
            <a:r>
              <a:rPr kumimoji="1" lang="ja-JP" altLang="en-US" dirty="0"/>
              <a:t>　</a:t>
            </a:r>
            <a:r>
              <a:rPr kumimoji="1" lang="en-US" altLang="ja-JP" dirty="0"/>
              <a:t>(1)</a:t>
            </a:r>
            <a:r>
              <a:rPr kumimoji="1" lang="ja-JP" altLang="en-US" dirty="0"/>
              <a:t>個別の</a:t>
            </a:r>
            <a:r>
              <a:rPr kumimoji="1" lang="en-US" altLang="ja-JP" dirty="0"/>
              <a:t>Outlook</a:t>
            </a:r>
            <a:r>
              <a:rPr kumimoji="1" lang="ja-JP" altLang="en-US" dirty="0"/>
              <a:t>で設定する</a:t>
            </a:r>
            <a:endParaRPr kumimoji="1" lang="en-US" altLang="ja-JP" dirty="0"/>
          </a:p>
          <a:p>
            <a:pPr marL="0" indent="0">
              <a:buNone/>
            </a:pPr>
            <a:r>
              <a:rPr lang="ja-JP" altLang="en-US" dirty="0"/>
              <a:t>　</a:t>
            </a:r>
            <a:r>
              <a:rPr lang="en-US" altLang="ja-JP" dirty="0"/>
              <a:t>(2)</a:t>
            </a:r>
            <a:r>
              <a:rPr lang="ja-JP" altLang="en-US" dirty="0"/>
              <a:t>管理しているメールアカウントに一斉に管理者が設定する</a:t>
            </a:r>
            <a:endParaRPr lang="en-US" altLang="ja-JP" dirty="0"/>
          </a:p>
          <a:p>
            <a:pPr marL="514350" indent="-514350">
              <a:buFont typeface="+mj-lt"/>
              <a:buAutoNum type="arabicPeriod" startAt="4"/>
            </a:pPr>
            <a:r>
              <a:rPr lang="ja-JP" altLang="en-US" b="1" dirty="0"/>
              <a:t>この資料では</a:t>
            </a:r>
            <a:r>
              <a:rPr lang="en-US" altLang="ja-JP" b="1" dirty="0"/>
              <a:t>M365</a:t>
            </a:r>
            <a:r>
              <a:rPr lang="ja-JP" altLang="en-US" b="1" dirty="0"/>
              <a:t>の管理者が訓練対象者の使用されている</a:t>
            </a:r>
            <a:r>
              <a:rPr lang="en-US" altLang="ja-JP" b="1" dirty="0"/>
              <a:t>Outlook</a:t>
            </a:r>
            <a:r>
              <a:rPr lang="ja-JP" altLang="en-US" b="1" dirty="0"/>
              <a:t>すべてに一括で設定を登録する方法を主として説明</a:t>
            </a:r>
            <a:br>
              <a:rPr lang="en-US" altLang="ja-JP" b="1" dirty="0"/>
            </a:br>
            <a:r>
              <a:rPr lang="ja-JP" altLang="en-US" b="1" dirty="0"/>
              <a:t>します。</a:t>
            </a:r>
            <a:endParaRPr kumimoji="1" lang="en-US" altLang="ja-JP" b="1" dirty="0"/>
          </a:p>
        </p:txBody>
      </p:sp>
      <p:sp>
        <p:nvSpPr>
          <p:cNvPr id="4" name="スライド番号プレースホルダー 3">
            <a:extLst>
              <a:ext uri="{FF2B5EF4-FFF2-40B4-BE49-F238E27FC236}">
                <a16:creationId xmlns:a16="http://schemas.microsoft.com/office/drawing/2014/main" id="{EB75617F-BCC4-F0A8-6047-C37EE892D48A}"/>
              </a:ext>
            </a:extLst>
          </p:cNvPr>
          <p:cNvSpPr>
            <a:spLocks noGrp="1"/>
          </p:cNvSpPr>
          <p:nvPr>
            <p:ph type="sldNum" sz="quarter" idx="12"/>
          </p:nvPr>
        </p:nvSpPr>
        <p:spPr/>
        <p:txBody>
          <a:bodyPr/>
          <a:lstStyle/>
          <a:p>
            <a:fld id="{A7ED8495-5107-47C8-BA3E-5B9FBCF592B6}" type="slidenum">
              <a:rPr kumimoji="1" lang="ja-JP" altLang="en-US" smtClean="0"/>
              <a:t>5</a:t>
            </a:fld>
            <a:endParaRPr kumimoji="1" lang="ja-JP" altLang="en-US"/>
          </a:p>
        </p:txBody>
      </p:sp>
    </p:spTree>
    <p:extLst>
      <p:ext uri="{BB962C8B-B14F-4D97-AF65-F5344CB8AC3E}">
        <p14:creationId xmlns:p14="http://schemas.microsoft.com/office/powerpoint/2010/main" val="2506091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D6C941-ED7F-7030-2D41-8EA5B4CF557A}"/>
              </a:ext>
            </a:extLst>
          </p:cNvPr>
          <p:cNvSpPr>
            <a:spLocks noGrp="1"/>
          </p:cNvSpPr>
          <p:nvPr>
            <p:ph type="title"/>
          </p:nvPr>
        </p:nvSpPr>
        <p:spPr/>
        <p:txBody>
          <a:bodyPr/>
          <a:lstStyle/>
          <a:p>
            <a:r>
              <a:rPr kumimoji="1" lang="ja-JP" altLang="en-US" b="1" dirty="0"/>
              <a:t>本資料の対象環境など</a:t>
            </a:r>
          </a:p>
        </p:txBody>
      </p:sp>
      <p:sp>
        <p:nvSpPr>
          <p:cNvPr id="3" name="コンテンツ プレースホルダー 2">
            <a:extLst>
              <a:ext uri="{FF2B5EF4-FFF2-40B4-BE49-F238E27FC236}">
                <a16:creationId xmlns:a16="http://schemas.microsoft.com/office/drawing/2014/main" id="{1E594334-91CA-CF86-FBE4-B94A4755890C}"/>
              </a:ext>
            </a:extLst>
          </p:cNvPr>
          <p:cNvSpPr>
            <a:spLocks noGrp="1"/>
          </p:cNvSpPr>
          <p:nvPr>
            <p:ph idx="1"/>
          </p:nvPr>
        </p:nvSpPr>
        <p:spPr>
          <a:xfrm>
            <a:off x="838200" y="1249252"/>
            <a:ext cx="10515600" cy="5107098"/>
          </a:xfrm>
        </p:spPr>
        <p:txBody>
          <a:bodyPr>
            <a:normAutofit fontScale="85000" lnSpcReduction="20000"/>
          </a:bodyPr>
          <a:lstStyle/>
          <a:p>
            <a:pPr marL="0" indent="0">
              <a:buNone/>
            </a:pPr>
            <a:r>
              <a:rPr kumimoji="1" lang="ja-JP" altLang="en-US" dirty="0"/>
              <a:t>１．ご利用のメール環境</a:t>
            </a:r>
            <a:endParaRPr kumimoji="1" lang="en-US" altLang="ja-JP" dirty="0"/>
          </a:p>
          <a:p>
            <a:pPr marL="0" indent="0">
              <a:buNone/>
            </a:pPr>
            <a:r>
              <a:rPr lang="ja-JP" altLang="en-US" dirty="0"/>
              <a:t>　　</a:t>
            </a:r>
            <a:r>
              <a:rPr lang="en-US" altLang="ja-JP" dirty="0"/>
              <a:t>M365</a:t>
            </a:r>
            <a:r>
              <a:rPr lang="ja-JP" altLang="en-US" dirty="0"/>
              <a:t>をご利用のお客様</a:t>
            </a:r>
            <a:endParaRPr lang="en-US" altLang="ja-JP" dirty="0"/>
          </a:p>
          <a:p>
            <a:pPr marL="0" indent="0">
              <a:buNone/>
            </a:pPr>
            <a:r>
              <a:rPr kumimoji="1" lang="ja-JP" altLang="en-US" dirty="0"/>
              <a:t>２．訓練対象者の使用メーラー</a:t>
            </a:r>
            <a:endParaRPr kumimoji="1" lang="en-US" altLang="ja-JP" dirty="0"/>
          </a:p>
          <a:p>
            <a:pPr marL="0" indent="0">
              <a:buNone/>
            </a:pPr>
            <a:r>
              <a:rPr lang="ja-JP" altLang="en-US" dirty="0"/>
              <a:t>　　</a:t>
            </a:r>
            <a:r>
              <a:rPr lang="en-US" altLang="ja-JP" dirty="0"/>
              <a:t>(1) Outlook Web</a:t>
            </a:r>
            <a:r>
              <a:rPr lang="ja-JP" altLang="en-US" dirty="0"/>
              <a:t>版、</a:t>
            </a:r>
            <a:r>
              <a:rPr lang="en-US" altLang="ja-JP" dirty="0"/>
              <a:t>Outlook for Windows(New)</a:t>
            </a:r>
          </a:p>
          <a:p>
            <a:pPr marL="0" indent="0">
              <a:buNone/>
            </a:pPr>
            <a:r>
              <a:rPr kumimoji="1" lang="ja-JP" altLang="en-US" dirty="0"/>
              <a:t>　　</a:t>
            </a:r>
            <a:r>
              <a:rPr kumimoji="1" lang="en-US" altLang="ja-JP" dirty="0"/>
              <a:t>(2)</a:t>
            </a:r>
            <a:r>
              <a:rPr lang="ja-JP" altLang="en-US" dirty="0"/>
              <a:t> </a:t>
            </a:r>
            <a:r>
              <a:rPr lang="en-US" altLang="ja-JP" dirty="0"/>
              <a:t>Outlook for Windows(New)</a:t>
            </a:r>
          </a:p>
          <a:p>
            <a:pPr marL="0" indent="0">
              <a:buNone/>
            </a:pPr>
            <a:r>
              <a:rPr lang="ja-JP" altLang="en-US" dirty="0"/>
              <a:t>　　</a:t>
            </a:r>
            <a:r>
              <a:rPr lang="en-US" altLang="ja-JP" dirty="0"/>
              <a:t>(3) Outlook for Windows(Classic)</a:t>
            </a:r>
          </a:p>
          <a:p>
            <a:pPr marL="0" indent="0">
              <a:buNone/>
            </a:pPr>
            <a:r>
              <a:rPr lang="ja-JP" altLang="en-US" dirty="0"/>
              <a:t>３．訓練対象者のメールアカウント</a:t>
            </a:r>
            <a:endParaRPr lang="en-US" altLang="ja-JP" dirty="0"/>
          </a:p>
          <a:p>
            <a:pPr marL="0" indent="0">
              <a:buNone/>
            </a:pPr>
            <a:r>
              <a:rPr lang="ja-JP" altLang="en-US" dirty="0"/>
              <a:t>　　</a:t>
            </a:r>
            <a:r>
              <a:rPr lang="en-US" altLang="ja-JP" dirty="0"/>
              <a:t>M365</a:t>
            </a:r>
            <a:r>
              <a:rPr lang="ja-JP" altLang="en-US" dirty="0"/>
              <a:t> </a:t>
            </a:r>
            <a:r>
              <a:rPr lang="en-US" altLang="ja-JP" dirty="0"/>
              <a:t>Exchange Online</a:t>
            </a:r>
            <a:r>
              <a:rPr lang="ja-JP" altLang="en-US" dirty="0"/>
              <a:t>で管理されているアカウント</a:t>
            </a:r>
            <a:endParaRPr lang="en-US" altLang="ja-JP" dirty="0"/>
          </a:p>
          <a:p>
            <a:pPr marL="0" indent="0">
              <a:buNone/>
            </a:pPr>
            <a:r>
              <a:rPr lang="ja-JP" altLang="en-US" dirty="0"/>
              <a:t>　　</a:t>
            </a:r>
            <a:r>
              <a:rPr lang="en-US" altLang="ja-JP" dirty="0"/>
              <a:t>(※</a:t>
            </a:r>
            <a:r>
              <a:rPr lang="ja-JP" altLang="en-US" dirty="0"/>
              <a:t>個人用に作成された</a:t>
            </a:r>
            <a:r>
              <a:rPr lang="en-US" altLang="ja-JP" dirty="0"/>
              <a:t>Microsoft</a:t>
            </a:r>
            <a:r>
              <a:rPr lang="ja-JP" altLang="en-US" dirty="0"/>
              <a:t>のメールアカウントなどは</a:t>
            </a:r>
            <a:endParaRPr lang="en-US" altLang="ja-JP" dirty="0"/>
          </a:p>
          <a:p>
            <a:pPr marL="0" indent="0">
              <a:buNone/>
            </a:pPr>
            <a:r>
              <a:rPr lang="ja-JP" altLang="en-US" dirty="0"/>
              <a:t>　　　対象外ですのでご注意ください。</a:t>
            </a:r>
            <a:r>
              <a:rPr lang="en-US" altLang="ja-JP" dirty="0"/>
              <a:t>)</a:t>
            </a:r>
          </a:p>
          <a:p>
            <a:pPr marL="0" indent="0">
              <a:lnSpc>
                <a:spcPct val="120000"/>
              </a:lnSpc>
              <a:buNone/>
            </a:pPr>
            <a:r>
              <a:rPr lang="ja-JP" altLang="en-US" dirty="0"/>
              <a:t>４．本設定は</a:t>
            </a:r>
            <a:r>
              <a:rPr lang="en-US" altLang="ja-JP" dirty="0"/>
              <a:t>Windows</a:t>
            </a:r>
            <a:r>
              <a:rPr lang="ja-JP" altLang="en-US" dirty="0"/>
              <a:t>端末を使用します。</a:t>
            </a:r>
            <a:endParaRPr lang="en-US" altLang="ja-JP" dirty="0"/>
          </a:p>
          <a:p>
            <a:pPr marL="0" indent="0">
              <a:lnSpc>
                <a:spcPct val="120000"/>
              </a:lnSpc>
              <a:buNone/>
            </a:pPr>
            <a:r>
              <a:rPr lang="ja-JP" altLang="en-US" dirty="0"/>
              <a:t>　</a:t>
            </a:r>
            <a:r>
              <a:rPr lang="en-US" altLang="ja-JP" dirty="0"/>
              <a:t>(1)OS</a:t>
            </a:r>
            <a:r>
              <a:rPr lang="ja-JP" altLang="en-US" dirty="0"/>
              <a:t>は</a:t>
            </a:r>
            <a:r>
              <a:rPr lang="en-US" altLang="ja-JP" dirty="0"/>
              <a:t>Windws11</a:t>
            </a:r>
            <a:r>
              <a:rPr lang="ja-JP" altLang="en-US" dirty="0"/>
              <a:t>を使用してください。</a:t>
            </a:r>
            <a:endParaRPr lang="en-US" altLang="ja-JP" dirty="0"/>
          </a:p>
        </p:txBody>
      </p:sp>
      <p:sp>
        <p:nvSpPr>
          <p:cNvPr id="4" name="スライド番号プレースホルダー 3">
            <a:extLst>
              <a:ext uri="{FF2B5EF4-FFF2-40B4-BE49-F238E27FC236}">
                <a16:creationId xmlns:a16="http://schemas.microsoft.com/office/drawing/2014/main" id="{C181775C-3E8B-366F-B64B-94916BA76625}"/>
              </a:ext>
            </a:extLst>
          </p:cNvPr>
          <p:cNvSpPr>
            <a:spLocks noGrp="1"/>
          </p:cNvSpPr>
          <p:nvPr>
            <p:ph type="sldNum" sz="quarter" idx="12"/>
          </p:nvPr>
        </p:nvSpPr>
        <p:spPr/>
        <p:txBody>
          <a:bodyPr/>
          <a:lstStyle/>
          <a:p>
            <a:fld id="{A7ED8495-5107-47C8-BA3E-5B9FBCF592B6}" type="slidenum">
              <a:rPr kumimoji="1" lang="ja-JP" altLang="en-US" smtClean="0"/>
              <a:t>6</a:t>
            </a:fld>
            <a:endParaRPr kumimoji="1" lang="ja-JP" altLang="en-US"/>
          </a:p>
        </p:txBody>
      </p:sp>
    </p:spTree>
    <p:extLst>
      <p:ext uri="{BB962C8B-B14F-4D97-AF65-F5344CB8AC3E}">
        <p14:creationId xmlns:p14="http://schemas.microsoft.com/office/powerpoint/2010/main" val="3002202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379E26-83C9-CD50-A72D-C6071935EC15}"/>
              </a:ext>
            </a:extLst>
          </p:cNvPr>
          <p:cNvSpPr>
            <a:spLocks noGrp="1"/>
          </p:cNvSpPr>
          <p:nvPr>
            <p:ph type="title"/>
          </p:nvPr>
        </p:nvSpPr>
        <p:spPr/>
        <p:txBody>
          <a:bodyPr/>
          <a:lstStyle/>
          <a:p>
            <a:r>
              <a:rPr lang="ja-JP" altLang="en-US" b="1" dirty="0"/>
              <a:t>本資料の対象環境など</a:t>
            </a:r>
            <a:endParaRPr kumimoji="1" lang="ja-JP" altLang="en-US" b="1" dirty="0"/>
          </a:p>
        </p:txBody>
      </p:sp>
      <p:sp>
        <p:nvSpPr>
          <p:cNvPr id="3" name="コンテンツ プレースホルダー 2">
            <a:extLst>
              <a:ext uri="{FF2B5EF4-FFF2-40B4-BE49-F238E27FC236}">
                <a16:creationId xmlns:a16="http://schemas.microsoft.com/office/drawing/2014/main" id="{5F621E0C-4DAA-1A14-D304-251CCFEB45BE}"/>
              </a:ext>
            </a:extLst>
          </p:cNvPr>
          <p:cNvSpPr>
            <a:spLocks noGrp="1"/>
          </p:cNvSpPr>
          <p:nvPr>
            <p:ph idx="1"/>
          </p:nvPr>
        </p:nvSpPr>
        <p:spPr/>
        <p:txBody>
          <a:bodyPr>
            <a:normAutofit fontScale="62500" lnSpcReduction="20000"/>
          </a:bodyPr>
          <a:lstStyle/>
          <a:p>
            <a:pPr marL="0" indent="0">
              <a:lnSpc>
                <a:spcPct val="120000"/>
              </a:lnSpc>
              <a:buNone/>
            </a:pPr>
            <a:r>
              <a:rPr lang="ja-JP" altLang="en-US" dirty="0"/>
              <a:t>５．</a:t>
            </a:r>
            <a:r>
              <a:rPr kumimoji="1" lang="en-US" altLang="ja-JP" dirty="0"/>
              <a:t>Windows</a:t>
            </a:r>
            <a:r>
              <a:rPr kumimoji="1" lang="ja-JP" altLang="en-US" dirty="0"/>
              <a:t>の</a:t>
            </a:r>
            <a:r>
              <a:rPr kumimoji="1" lang="en-US" altLang="ja-JP" dirty="0"/>
              <a:t>Power Shell</a:t>
            </a:r>
            <a:r>
              <a:rPr kumimoji="1" lang="ja-JP" altLang="en-US" dirty="0"/>
              <a:t>と</a:t>
            </a:r>
            <a:r>
              <a:rPr kumimoji="1" lang="en-US" altLang="ja-JP" dirty="0"/>
              <a:t>Exchange Online</a:t>
            </a:r>
            <a:r>
              <a:rPr kumimoji="1" lang="ja-JP" altLang="en-US" dirty="0"/>
              <a:t>の管理機能を利用します。ご使用される端末で</a:t>
            </a:r>
            <a:br>
              <a:rPr kumimoji="1" lang="en-US" altLang="ja-JP" dirty="0"/>
            </a:br>
            <a:r>
              <a:rPr kumimoji="1" lang="ja-JP" altLang="en-US" dirty="0"/>
              <a:t>　　</a:t>
            </a:r>
            <a:r>
              <a:rPr kumimoji="1" lang="en-US" altLang="ja-JP" dirty="0"/>
              <a:t>Power Shell</a:t>
            </a:r>
            <a:r>
              <a:rPr kumimoji="1" lang="ja-JP" altLang="en-US" dirty="0"/>
              <a:t>が動作することが前提条件となります。端末で</a:t>
            </a:r>
            <a:r>
              <a:rPr lang="en-US" altLang="ja-JP" dirty="0"/>
              <a:t>Power Shell</a:t>
            </a:r>
            <a:r>
              <a:rPr lang="ja-JP" altLang="en-US" dirty="0"/>
              <a:t>が動作する</a:t>
            </a:r>
            <a:r>
              <a:rPr kumimoji="1" lang="ja-JP" altLang="en-US" dirty="0"/>
              <a:t>かを</a:t>
            </a:r>
            <a:br>
              <a:rPr kumimoji="1" lang="en-US" altLang="ja-JP" dirty="0"/>
            </a:br>
            <a:r>
              <a:rPr kumimoji="1" lang="ja-JP" altLang="en-US" dirty="0"/>
              <a:t>　　確認してください。</a:t>
            </a:r>
            <a:endParaRPr kumimoji="1" lang="en-US" altLang="ja-JP" dirty="0"/>
          </a:p>
          <a:p>
            <a:pPr marL="0" indent="0">
              <a:lnSpc>
                <a:spcPct val="120000"/>
              </a:lnSpc>
              <a:buNone/>
            </a:pPr>
            <a:r>
              <a:rPr lang="ja-JP" altLang="en-US" dirty="0"/>
              <a:t>　</a:t>
            </a:r>
            <a:r>
              <a:rPr lang="en-US" altLang="ja-JP" dirty="0"/>
              <a:t>(1)</a:t>
            </a:r>
            <a:r>
              <a:rPr lang="ja-JP" altLang="en-US" dirty="0"/>
              <a:t> </a:t>
            </a:r>
            <a:r>
              <a:rPr lang="en-US" altLang="ja-JP" dirty="0"/>
              <a:t>Windows</a:t>
            </a:r>
            <a:r>
              <a:rPr lang="ja-JP" altLang="en-US" dirty="0"/>
              <a:t>のタスクバーにある「検索」で</a:t>
            </a:r>
            <a:br>
              <a:rPr lang="en-US" altLang="ja-JP" dirty="0"/>
            </a:br>
            <a:r>
              <a:rPr lang="ja-JP" altLang="en-US" dirty="0"/>
              <a:t>　　　</a:t>
            </a:r>
            <a:r>
              <a:rPr lang="en-US" altLang="ja-JP" dirty="0"/>
              <a:t>“Windows PowerShell”</a:t>
            </a:r>
            <a:r>
              <a:rPr lang="ja-JP" altLang="en-US" dirty="0"/>
              <a:t>と入力します。</a:t>
            </a:r>
            <a:endParaRPr lang="en-US" altLang="ja-JP" dirty="0"/>
          </a:p>
          <a:p>
            <a:pPr marL="0" indent="0">
              <a:lnSpc>
                <a:spcPct val="120000"/>
              </a:lnSpc>
              <a:buNone/>
            </a:pPr>
            <a:r>
              <a:rPr lang="ja-JP" altLang="en-US" dirty="0"/>
              <a:t>　</a:t>
            </a:r>
            <a:r>
              <a:rPr lang="en-US" altLang="ja-JP" dirty="0"/>
              <a:t>(2)</a:t>
            </a:r>
            <a:r>
              <a:rPr lang="ja-JP" altLang="en-US" dirty="0"/>
              <a:t>右図のように見つかれば</a:t>
            </a:r>
            <a:r>
              <a:rPr lang="en-US" altLang="ja-JP" dirty="0"/>
              <a:t>OK</a:t>
            </a:r>
            <a:r>
              <a:rPr lang="ja-JP" altLang="en-US" dirty="0"/>
              <a:t>です。</a:t>
            </a:r>
            <a:br>
              <a:rPr lang="en-US" altLang="ja-JP" dirty="0"/>
            </a:br>
            <a:r>
              <a:rPr lang="ja-JP" altLang="en-US" dirty="0"/>
              <a:t>　　</a:t>
            </a:r>
            <a:r>
              <a:rPr lang="en-US" altLang="ja-JP" dirty="0"/>
              <a:t> (Windows PowerShell 5.1 </a:t>
            </a:r>
            <a:r>
              <a:rPr lang="ja-JP" altLang="en-US" dirty="0"/>
              <a:t>が</a:t>
            </a:r>
            <a:br>
              <a:rPr lang="en-US" altLang="ja-JP" dirty="0"/>
            </a:br>
            <a:r>
              <a:rPr lang="ja-JP" altLang="en-US" dirty="0"/>
              <a:t>　　　入っているはずです。</a:t>
            </a:r>
            <a:r>
              <a:rPr lang="en-US" altLang="ja-JP" dirty="0"/>
              <a:t>)</a:t>
            </a:r>
          </a:p>
          <a:p>
            <a:pPr marL="0" indent="0">
              <a:lnSpc>
                <a:spcPct val="120000"/>
              </a:lnSpc>
              <a:buNone/>
            </a:pPr>
            <a:r>
              <a:rPr lang="ja-JP" altLang="en-US" dirty="0"/>
              <a:t>６．本設定を実施される方は、</a:t>
            </a:r>
            <a:r>
              <a:rPr lang="en-US" altLang="ja-JP" dirty="0" err="1"/>
              <a:t>ExchangeOnline</a:t>
            </a:r>
            <a:r>
              <a:rPr lang="ja-JP" altLang="en-US" dirty="0"/>
              <a:t>の</a:t>
            </a:r>
            <a:br>
              <a:rPr lang="en-US" altLang="ja-JP" dirty="0"/>
            </a:br>
            <a:r>
              <a:rPr lang="ja-JP" altLang="en-US" dirty="0"/>
              <a:t>　　管理者アカウントを使用できることが必須です。</a:t>
            </a:r>
            <a:endParaRPr lang="en-US" altLang="ja-JP" dirty="0"/>
          </a:p>
          <a:p>
            <a:pPr marL="0" indent="0">
              <a:buNone/>
            </a:pPr>
            <a:endParaRPr lang="en-US" altLang="ja-JP" dirty="0"/>
          </a:p>
          <a:p>
            <a:pPr marL="0" indent="0">
              <a:buNone/>
            </a:pPr>
            <a:r>
              <a:rPr lang="ja-JP" altLang="en-US" dirty="0"/>
              <a:t>７．訓練を実施される場合、訓練メールがお客様のメールサーバに</a:t>
            </a:r>
            <a:endParaRPr lang="en-US" altLang="ja-JP" dirty="0"/>
          </a:p>
          <a:p>
            <a:pPr marL="0" indent="0">
              <a:buNone/>
            </a:pPr>
            <a:r>
              <a:rPr lang="ja-JP" altLang="en-US" dirty="0"/>
              <a:t>　　受信できないと、本資料の設定</a:t>
            </a:r>
            <a:r>
              <a:rPr lang="en-US" altLang="ja-JP" dirty="0"/>
              <a:t>(</a:t>
            </a:r>
            <a:r>
              <a:rPr lang="ja-JP" altLang="en-US" dirty="0"/>
              <a:t>信頼できる差出人のリスト</a:t>
            </a:r>
            <a:r>
              <a:rPr lang="en-US" altLang="ja-JP" dirty="0"/>
              <a:t>)</a:t>
            </a:r>
            <a:r>
              <a:rPr lang="ja-JP" altLang="en-US" dirty="0"/>
              <a:t>は意味がありません。</a:t>
            </a:r>
            <a:endParaRPr lang="en-US" altLang="ja-JP" dirty="0"/>
          </a:p>
          <a:p>
            <a:pPr marL="0" indent="0">
              <a:buNone/>
            </a:pPr>
            <a:r>
              <a:rPr lang="ja-JP" altLang="en-US" dirty="0"/>
              <a:t>　　従って「高度な配信」設定が実施されていることを前提としております。</a:t>
            </a:r>
            <a:endParaRPr lang="en-US" altLang="ja-JP" dirty="0"/>
          </a:p>
        </p:txBody>
      </p:sp>
      <p:sp>
        <p:nvSpPr>
          <p:cNvPr id="4" name="スライド番号プレースホルダー 3">
            <a:extLst>
              <a:ext uri="{FF2B5EF4-FFF2-40B4-BE49-F238E27FC236}">
                <a16:creationId xmlns:a16="http://schemas.microsoft.com/office/drawing/2014/main" id="{59CA0707-15AA-CF60-B16A-08ECE76433B6}"/>
              </a:ext>
            </a:extLst>
          </p:cNvPr>
          <p:cNvSpPr>
            <a:spLocks noGrp="1"/>
          </p:cNvSpPr>
          <p:nvPr>
            <p:ph type="sldNum" sz="quarter" idx="12"/>
          </p:nvPr>
        </p:nvSpPr>
        <p:spPr/>
        <p:txBody>
          <a:bodyPr/>
          <a:lstStyle/>
          <a:p>
            <a:fld id="{A7ED8495-5107-47C8-BA3E-5B9FBCF592B6}" type="slidenum">
              <a:rPr kumimoji="1" lang="ja-JP" altLang="en-US" smtClean="0"/>
              <a:t>7</a:t>
            </a:fld>
            <a:endParaRPr kumimoji="1" lang="ja-JP" altLang="en-US"/>
          </a:p>
        </p:txBody>
      </p:sp>
      <p:pic>
        <p:nvPicPr>
          <p:cNvPr id="6" name="図 5">
            <a:extLst>
              <a:ext uri="{FF2B5EF4-FFF2-40B4-BE49-F238E27FC236}">
                <a16:creationId xmlns:a16="http://schemas.microsoft.com/office/drawing/2014/main" id="{005C1A04-635A-9318-9D16-D886C415CC5F}"/>
              </a:ext>
            </a:extLst>
          </p:cNvPr>
          <p:cNvPicPr>
            <a:picLocks noChangeAspect="1"/>
          </p:cNvPicPr>
          <p:nvPr/>
        </p:nvPicPr>
        <p:blipFill>
          <a:blip r:embed="rId2"/>
          <a:stretch>
            <a:fillRect/>
          </a:stretch>
        </p:blipFill>
        <p:spPr>
          <a:xfrm>
            <a:off x="6595869" y="2066579"/>
            <a:ext cx="5209905" cy="2101999"/>
          </a:xfrm>
          <a:prstGeom prst="rect">
            <a:avLst/>
          </a:prstGeom>
        </p:spPr>
      </p:pic>
    </p:spTree>
    <p:extLst>
      <p:ext uri="{BB962C8B-B14F-4D97-AF65-F5344CB8AC3E}">
        <p14:creationId xmlns:p14="http://schemas.microsoft.com/office/powerpoint/2010/main" val="2717042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0474AB-B3E2-8DC9-DA1A-E51BCC237D6F}"/>
              </a:ext>
            </a:extLst>
          </p:cNvPr>
          <p:cNvSpPr>
            <a:spLocks noGrp="1"/>
          </p:cNvSpPr>
          <p:nvPr>
            <p:ph type="title"/>
          </p:nvPr>
        </p:nvSpPr>
        <p:spPr/>
        <p:txBody>
          <a:bodyPr/>
          <a:lstStyle/>
          <a:p>
            <a:r>
              <a:rPr lang="ja-JP" altLang="en-US" b="1" dirty="0"/>
              <a:t>「信頼できる差出人リスト」登録の流れ</a:t>
            </a:r>
            <a:endParaRPr kumimoji="1" lang="ja-JP" altLang="en-US" dirty="0"/>
          </a:p>
        </p:txBody>
      </p:sp>
      <p:sp>
        <p:nvSpPr>
          <p:cNvPr id="3" name="コンテンツ プレースホルダー 2">
            <a:extLst>
              <a:ext uri="{FF2B5EF4-FFF2-40B4-BE49-F238E27FC236}">
                <a16:creationId xmlns:a16="http://schemas.microsoft.com/office/drawing/2014/main" id="{B9B87BCE-A1CF-0591-22CC-AF21697E5EEA}"/>
              </a:ext>
            </a:extLst>
          </p:cNvPr>
          <p:cNvSpPr>
            <a:spLocks noGrp="1"/>
          </p:cNvSpPr>
          <p:nvPr>
            <p:ph idx="1"/>
          </p:nvPr>
        </p:nvSpPr>
        <p:spPr>
          <a:xfrm>
            <a:off x="838200" y="1416676"/>
            <a:ext cx="10515600" cy="5076198"/>
          </a:xfrm>
        </p:spPr>
        <p:txBody>
          <a:bodyPr>
            <a:normAutofit fontScale="70000" lnSpcReduction="20000"/>
          </a:bodyPr>
          <a:lstStyle/>
          <a:p>
            <a:pPr marL="0" indent="0">
              <a:lnSpc>
                <a:spcPct val="110000"/>
              </a:lnSpc>
              <a:buNone/>
            </a:pPr>
            <a:r>
              <a:rPr lang="ja-JP" altLang="en-US" dirty="0"/>
              <a:t>⓪「信頼できる差出人リスト」の機能効果確認　</a:t>
            </a:r>
            <a:r>
              <a:rPr lang="en-US" altLang="ja-JP" dirty="0"/>
              <a:t>※1</a:t>
            </a:r>
          </a:p>
          <a:p>
            <a:pPr marL="0" indent="0">
              <a:lnSpc>
                <a:spcPct val="110000"/>
              </a:lnSpc>
              <a:buNone/>
            </a:pPr>
            <a:r>
              <a:rPr lang="ja-JP" altLang="en-US" dirty="0"/>
              <a:t>①</a:t>
            </a:r>
            <a:r>
              <a:rPr kumimoji="1" lang="ja-JP" altLang="en-US" dirty="0"/>
              <a:t>管理者の作業環境</a:t>
            </a:r>
            <a:r>
              <a:rPr lang="ja-JP" altLang="en-US" dirty="0"/>
              <a:t>を</a:t>
            </a:r>
            <a:r>
              <a:rPr kumimoji="1" lang="ja-JP" altLang="en-US" dirty="0"/>
              <a:t>整備します（最初に</a:t>
            </a:r>
            <a:r>
              <a:rPr kumimoji="1" lang="en-US" altLang="ja-JP" dirty="0"/>
              <a:t>1</a:t>
            </a:r>
            <a:r>
              <a:rPr kumimoji="1" lang="ja-JP" altLang="en-US" dirty="0"/>
              <a:t>度だけ実施）。</a:t>
            </a:r>
            <a:endParaRPr kumimoji="1" lang="en-US" altLang="ja-JP" dirty="0"/>
          </a:p>
          <a:p>
            <a:pPr marL="0" indent="0">
              <a:lnSpc>
                <a:spcPct val="110000"/>
              </a:lnSpc>
              <a:buNone/>
            </a:pPr>
            <a:r>
              <a:rPr lang="ja-JP" altLang="en-US" dirty="0"/>
              <a:t>②</a:t>
            </a:r>
            <a:r>
              <a:rPr lang="en-US" altLang="ja-JP" dirty="0"/>
              <a:t>Exchange Online</a:t>
            </a:r>
            <a:r>
              <a:rPr lang="ja-JP" altLang="en-US" dirty="0"/>
              <a:t>に接続します。</a:t>
            </a:r>
            <a:endParaRPr lang="en-US" altLang="ja-JP" dirty="0"/>
          </a:p>
          <a:p>
            <a:pPr marL="0" indent="0">
              <a:lnSpc>
                <a:spcPct val="110000"/>
              </a:lnSpc>
              <a:buNone/>
            </a:pPr>
            <a:r>
              <a:rPr lang="ja-JP" altLang="en-US" dirty="0"/>
              <a:t>③登録を実施するメールアカウント</a:t>
            </a:r>
            <a:r>
              <a:rPr lang="en-US" altLang="ja-JP" dirty="0"/>
              <a:t>(</a:t>
            </a:r>
            <a:r>
              <a:rPr lang="ja-JP" altLang="en-US" dirty="0"/>
              <a:t>訓練対象者</a:t>
            </a:r>
            <a:r>
              <a:rPr lang="en-US" altLang="ja-JP" dirty="0"/>
              <a:t>)</a:t>
            </a:r>
            <a:r>
              <a:rPr lang="ja-JP" altLang="en-US" dirty="0"/>
              <a:t>の一覧を作成します。</a:t>
            </a:r>
            <a:endParaRPr lang="en-US" altLang="ja-JP" dirty="0"/>
          </a:p>
          <a:p>
            <a:pPr marL="0" indent="0">
              <a:lnSpc>
                <a:spcPct val="110000"/>
              </a:lnSpc>
              <a:buNone/>
            </a:pPr>
            <a:r>
              <a:rPr lang="ja-JP" altLang="en-US" dirty="0"/>
              <a:t>④訓練実施者が訓練を作成するときに送信元アドレスを</a:t>
            </a:r>
            <a:br>
              <a:rPr lang="en-US" altLang="ja-JP" dirty="0"/>
            </a:br>
            <a:r>
              <a:rPr lang="ja-JP" altLang="en-US" dirty="0"/>
              <a:t>　決定します</a:t>
            </a:r>
            <a:r>
              <a:rPr lang="en-US" altLang="ja-JP" dirty="0"/>
              <a:t>(</a:t>
            </a:r>
            <a:r>
              <a:rPr lang="ja-JP" altLang="en-US" dirty="0"/>
              <a:t>シナリオをそのまま使用される場合はその中で</a:t>
            </a:r>
            <a:br>
              <a:rPr lang="en-US" altLang="ja-JP" dirty="0"/>
            </a:br>
            <a:r>
              <a:rPr lang="ja-JP" altLang="en-US" dirty="0"/>
              <a:t>　指定されている送信者アドレス</a:t>
            </a:r>
            <a:r>
              <a:rPr lang="en-US" altLang="ja-JP" dirty="0"/>
              <a:t>)</a:t>
            </a:r>
            <a:r>
              <a:rPr lang="ja-JP" altLang="en-US" dirty="0"/>
              <a:t>。</a:t>
            </a:r>
            <a:endParaRPr lang="en-US" altLang="ja-JP" dirty="0"/>
          </a:p>
          <a:p>
            <a:pPr marL="0" indent="0">
              <a:lnSpc>
                <a:spcPct val="110000"/>
              </a:lnSpc>
              <a:buNone/>
            </a:pPr>
            <a:r>
              <a:rPr lang="ja-JP" altLang="en-US" dirty="0"/>
              <a:t>⑤メールアカウントに対して、各々の</a:t>
            </a:r>
            <a:r>
              <a:rPr lang="ja-JP" altLang="en-US" b="1" dirty="0"/>
              <a:t>「信頼できる差出人リスト」</a:t>
            </a:r>
            <a:br>
              <a:rPr lang="en-US" altLang="ja-JP" b="1" dirty="0"/>
            </a:br>
            <a:r>
              <a:rPr lang="ja-JP" altLang="en-US" b="1" dirty="0"/>
              <a:t>　</a:t>
            </a:r>
            <a:r>
              <a:rPr lang="ja-JP" altLang="en-US" dirty="0"/>
              <a:t>に一括で上記④で決められた送信者アドレスを登録します。</a:t>
            </a:r>
            <a:r>
              <a:rPr lang="en-US" altLang="ja-JP" dirty="0"/>
              <a:t>※2</a:t>
            </a:r>
          </a:p>
          <a:p>
            <a:pPr marL="0" indent="0">
              <a:lnSpc>
                <a:spcPct val="110000"/>
              </a:lnSpc>
              <a:buNone/>
            </a:pPr>
            <a:r>
              <a:rPr lang="ja-JP" altLang="en-US" dirty="0"/>
              <a:t>⑥訓練のテストを実施して問題なく送信されることを確認。</a:t>
            </a:r>
            <a:br>
              <a:rPr lang="en-US" altLang="ja-JP" dirty="0"/>
            </a:br>
            <a:r>
              <a:rPr lang="ja-JP" altLang="en-US" dirty="0"/>
              <a:t>　訓練を実施します。</a:t>
            </a:r>
            <a:endParaRPr lang="en-US" altLang="ja-JP" dirty="0"/>
          </a:p>
          <a:p>
            <a:pPr marL="0" indent="0">
              <a:lnSpc>
                <a:spcPct val="110000"/>
              </a:lnSpc>
              <a:buNone/>
            </a:pPr>
            <a:r>
              <a:rPr lang="ja-JP" altLang="en-US" dirty="0"/>
              <a:t>⑦訓練実施後、上記⑤で登録した送信者アドレスを</a:t>
            </a:r>
            <a:br>
              <a:rPr lang="en-US" altLang="ja-JP" dirty="0"/>
            </a:br>
            <a:r>
              <a:rPr lang="ja-JP" altLang="en-US" dirty="0"/>
              <a:t>　　</a:t>
            </a:r>
            <a:r>
              <a:rPr lang="ja-JP" altLang="en-US" b="1" dirty="0"/>
              <a:t>「信頼できる差出人リスト」</a:t>
            </a:r>
            <a:r>
              <a:rPr lang="ja-JP" altLang="en-US" dirty="0"/>
              <a:t>から削除します。</a:t>
            </a:r>
            <a:r>
              <a:rPr lang="en-US" altLang="ja-JP" dirty="0"/>
              <a:t>※2</a:t>
            </a:r>
          </a:p>
          <a:p>
            <a:pPr marL="0" indent="0">
              <a:lnSpc>
                <a:spcPct val="110000"/>
              </a:lnSpc>
              <a:buNone/>
            </a:pPr>
            <a:r>
              <a:rPr lang="ja-JP" altLang="en-US" dirty="0"/>
              <a:t>⑧</a:t>
            </a:r>
            <a:r>
              <a:rPr lang="en-US" altLang="ja-JP" dirty="0"/>
              <a:t>Exchange Online</a:t>
            </a:r>
            <a:r>
              <a:rPr lang="ja-JP" altLang="en-US" dirty="0"/>
              <a:t>を切断します。</a:t>
            </a:r>
            <a:endParaRPr lang="en-US" altLang="ja-JP" dirty="0"/>
          </a:p>
          <a:p>
            <a:pPr marL="0" indent="0">
              <a:lnSpc>
                <a:spcPct val="80000"/>
              </a:lnSpc>
              <a:buNone/>
            </a:pPr>
            <a:endParaRPr lang="en-US" altLang="ja-JP" dirty="0"/>
          </a:p>
        </p:txBody>
      </p:sp>
      <p:sp>
        <p:nvSpPr>
          <p:cNvPr id="4" name="スライド番号プレースホルダー 3">
            <a:extLst>
              <a:ext uri="{FF2B5EF4-FFF2-40B4-BE49-F238E27FC236}">
                <a16:creationId xmlns:a16="http://schemas.microsoft.com/office/drawing/2014/main" id="{E94B39B6-E503-C10F-564A-B25ED83A1B42}"/>
              </a:ext>
            </a:extLst>
          </p:cNvPr>
          <p:cNvSpPr>
            <a:spLocks noGrp="1"/>
          </p:cNvSpPr>
          <p:nvPr>
            <p:ph type="sldNum" sz="quarter" idx="12"/>
          </p:nvPr>
        </p:nvSpPr>
        <p:spPr/>
        <p:txBody>
          <a:bodyPr/>
          <a:lstStyle/>
          <a:p>
            <a:fld id="{A7ED8495-5107-47C8-BA3E-5B9FBCF592B6}" type="slidenum">
              <a:rPr kumimoji="1" lang="ja-JP" altLang="en-US" smtClean="0"/>
              <a:t>8</a:t>
            </a:fld>
            <a:endParaRPr kumimoji="1" lang="ja-JP" altLang="en-US"/>
          </a:p>
        </p:txBody>
      </p:sp>
    </p:spTree>
    <p:extLst>
      <p:ext uri="{BB962C8B-B14F-4D97-AF65-F5344CB8AC3E}">
        <p14:creationId xmlns:p14="http://schemas.microsoft.com/office/powerpoint/2010/main" val="1438766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C928C-A360-5EB9-21CC-B7844E6FCD4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C5751A1-8346-0CDA-16CB-FB4699DEE22E}"/>
              </a:ext>
            </a:extLst>
          </p:cNvPr>
          <p:cNvSpPr>
            <a:spLocks noGrp="1"/>
          </p:cNvSpPr>
          <p:nvPr>
            <p:ph type="title"/>
          </p:nvPr>
        </p:nvSpPr>
        <p:spPr/>
        <p:txBody>
          <a:bodyPr/>
          <a:lstStyle/>
          <a:p>
            <a:r>
              <a:rPr lang="ja-JP" altLang="en-US" b="1" dirty="0"/>
              <a:t>「信頼できる差出人リスト」登録の流れ</a:t>
            </a:r>
            <a:endParaRPr kumimoji="1" lang="ja-JP" altLang="en-US" dirty="0"/>
          </a:p>
        </p:txBody>
      </p:sp>
      <p:sp>
        <p:nvSpPr>
          <p:cNvPr id="3" name="コンテンツ プレースホルダー 2">
            <a:extLst>
              <a:ext uri="{FF2B5EF4-FFF2-40B4-BE49-F238E27FC236}">
                <a16:creationId xmlns:a16="http://schemas.microsoft.com/office/drawing/2014/main" id="{9CE5AA33-E297-2C82-78C0-BB1AB0DE48F2}"/>
              </a:ext>
            </a:extLst>
          </p:cNvPr>
          <p:cNvSpPr>
            <a:spLocks noGrp="1"/>
          </p:cNvSpPr>
          <p:nvPr>
            <p:ph idx="1"/>
          </p:nvPr>
        </p:nvSpPr>
        <p:spPr>
          <a:xfrm>
            <a:off x="838200" y="1416676"/>
            <a:ext cx="10515600" cy="5076198"/>
          </a:xfrm>
        </p:spPr>
        <p:txBody>
          <a:bodyPr>
            <a:normAutofit fontScale="92500" lnSpcReduction="20000"/>
          </a:bodyPr>
          <a:lstStyle/>
          <a:p>
            <a:pPr marL="0" indent="0">
              <a:lnSpc>
                <a:spcPct val="110000"/>
              </a:lnSpc>
              <a:buNone/>
            </a:pPr>
            <a:r>
              <a:rPr lang="en-US" altLang="ja-JP" dirty="0"/>
              <a:t>※</a:t>
            </a:r>
            <a:r>
              <a:rPr lang="ja-JP" altLang="en-US" dirty="0"/>
              <a:t>⓪項は、本設定を行う前に、訓練を実施される環境での本設定</a:t>
            </a:r>
            <a:endParaRPr lang="en-US" altLang="ja-JP" dirty="0"/>
          </a:p>
          <a:p>
            <a:pPr marL="0" indent="0">
              <a:lnSpc>
                <a:spcPct val="110000"/>
              </a:lnSpc>
              <a:buNone/>
            </a:pPr>
            <a:r>
              <a:rPr lang="ja-JP" altLang="en-US" dirty="0"/>
              <a:t>　機能の効果を確認してください。その後①からの設定に進んで</a:t>
            </a:r>
            <a:endParaRPr lang="en-US" altLang="ja-JP" dirty="0"/>
          </a:p>
          <a:p>
            <a:pPr marL="0" indent="0">
              <a:lnSpc>
                <a:spcPct val="110000"/>
              </a:lnSpc>
              <a:buNone/>
            </a:pPr>
            <a:r>
              <a:rPr lang="ja-JP" altLang="en-US" dirty="0"/>
              <a:t>　いただきたいと思います。</a:t>
            </a:r>
            <a:endParaRPr lang="en-US" altLang="ja-JP" dirty="0"/>
          </a:p>
          <a:p>
            <a:pPr marL="0" indent="0">
              <a:lnSpc>
                <a:spcPct val="110000"/>
              </a:lnSpc>
              <a:buNone/>
            </a:pPr>
            <a:r>
              <a:rPr lang="en-US" altLang="ja-JP" dirty="0"/>
              <a:t>※</a:t>
            </a:r>
            <a:r>
              <a:rPr lang="ja-JP" altLang="en-US" dirty="0"/>
              <a:t>上記⑤、⑦のコマンドを実行する場合に</a:t>
            </a:r>
            <a:r>
              <a:rPr lang="en-US" altLang="ja-JP" dirty="0"/>
              <a:t>Outlook</a:t>
            </a:r>
            <a:r>
              <a:rPr lang="ja-JP" altLang="en-US" dirty="0"/>
              <a:t>が動作する</a:t>
            </a:r>
            <a:endParaRPr lang="en-US" altLang="ja-JP" dirty="0"/>
          </a:p>
          <a:p>
            <a:pPr marL="0" indent="0">
              <a:lnSpc>
                <a:spcPct val="110000"/>
              </a:lnSpc>
              <a:buNone/>
            </a:pPr>
            <a:r>
              <a:rPr lang="ja-JP" altLang="en-US" dirty="0"/>
              <a:t>　端末のスイッチが入っているかどうかは関係なく実施できます。</a:t>
            </a:r>
            <a:endParaRPr lang="en-US" altLang="ja-JP" dirty="0"/>
          </a:p>
          <a:p>
            <a:pPr marL="0" indent="0">
              <a:lnSpc>
                <a:spcPct val="110000"/>
              </a:lnSpc>
              <a:buNone/>
            </a:pPr>
            <a:r>
              <a:rPr lang="ja-JP" altLang="en-US" dirty="0"/>
              <a:t>　これはこの設定登録が</a:t>
            </a:r>
            <a:r>
              <a:rPr lang="en-US" altLang="ja-JP" dirty="0"/>
              <a:t>Exchange Online </a:t>
            </a:r>
            <a:r>
              <a:rPr lang="ja-JP" altLang="en-US" dirty="0"/>
              <a:t>アカウントの</a:t>
            </a:r>
            <a:endParaRPr lang="en-US" altLang="ja-JP" dirty="0"/>
          </a:p>
          <a:p>
            <a:pPr marL="0" indent="0">
              <a:lnSpc>
                <a:spcPct val="110000"/>
              </a:lnSpc>
              <a:buNone/>
            </a:pPr>
            <a:r>
              <a:rPr lang="ja-JP" altLang="en-US" dirty="0"/>
              <a:t>　</a:t>
            </a:r>
            <a:r>
              <a:rPr lang="en-US" altLang="ja-JP" dirty="0"/>
              <a:t>M/B</a:t>
            </a:r>
            <a:r>
              <a:rPr lang="ja-JP" altLang="en-US" dirty="0"/>
              <a:t>内に情報として設定されるためです。</a:t>
            </a:r>
            <a:endParaRPr lang="en-US" altLang="ja-JP" dirty="0"/>
          </a:p>
          <a:p>
            <a:pPr marL="0" indent="0">
              <a:lnSpc>
                <a:spcPct val="110000"/>
              </a:lnSpc>
              <a:buNone/>
            </a:pPr>
            <a:r>
              <a:rPr lang="en-US" altLang="ja-JP" dirty="0"/>
              <a:t>※</a:t>
            </a:r>
            <a:r>
              <a:rPr lang="ja-JP" altLang="en-US" dirty="0"/>
              <a:t>また、一括アカウントリストに無効なアカウントが登録</a:t>
            </a:r>
            <a:endParaRPr lang="en-US" altLang="ja-JP" dirty="0"/>
          </a:p>
          <a:p>
            <a:pPr marL="0" indent="0">
              <a:lnSpc>
                <a:spcPct val="110000"/>
              </a:lnSpc>
              <a:buNone/>
            </a:pPr>
            <a:r>
              <a:rPr lang="ja-JP" altLang="en-US" dirty="0"/>
              <a:t>　されている場合は、エラーが出力されますが、そのまま</a:t>
            </a:r>
            <a:endParaRPr lang="en-US" altLang="ja-JP" dirty="0"/>
          </a:p>
          <a:p>
            <a:pPr marL="0" indent="0">
              <a:lnSpc>
                <a:spcPct val="110000"/>
              </a:lnSpc>
              <a:buNone/>
            </a:pPr>
            <a:r>
              <a:rPr lang="ja-JP" altLang="en-US" dirty="0"/>
              <a:t>　次のアカウントに対する処理を継続するということです。</a:t>
            </a:r>
            <a:endParaRPr lang="en-US" altLang="ja-JP" dirty="0"/>
          </a:p>
          <a:p>
            <a:pPr marL="0" indent="0">
              <a:lnSpc>
                <a:spcPct val="80000"/>
              </a:lnSpc>
              <a:buNone/>
            </a:pPr>
            <a:endParaRPr lang="en-US" altLang="ja-JP" dirty="0"/>
          </a:p>
        </p:txBody>
      </p:sp>
      <p:sp>
        <p:nvSpPr>
          <p:cNvPr id="4" name="スライド番号プレースホルダー 3">
            <a:extLst>
              <a:ext uri="{FF2B5EF4-FFF2-40B4-BE49-F238E27FC236}">
                <a16:creationId xmlns:a16="http://schemas.microsoft.com/office/drawing/2014/main" id="{8A0F323E-9523-12E3-AF6A-C1D25BD93035}"/>
              </a:ext>
            </a:extLst>
          </p:cNvPr>
          <p:cNvSpPr>
            <a:spLocks noGrp="1"/>
          </p:cNvSpPr>
          <p:nvPr>
            <p:ph type="sldNum" sz="quarter" idx="12"/>
          </p:nvPr>
        </p:nvSpPr>
        <p:spPr/>
        <p:txBody>
          <a:bodyPr/>
          <a:lstStyle/>
          <a:p>
            <a:fld id="{A7ED8495-5107-47C8-BA3E-5B9FBCF592B6}" type="slidenum">
              <a:rPr kumimoji="1" lang="ja-JP" altLang="en-US" smtClean="0"/>
              <a:t>9</a:t>
            </a:fld>
            <a:endParaRPr kumimoji="1" lang="ja-JP" altLang="en-US"/>
          </a:p>
        </p:txBody>
      </p:sp>
    </p:spTree>
    <p:extLst>
      <p:ext uri="{BB962C8B-B14F-4D97-AF65-F5344CB8AC3E}">
        <p14:creationId xmlns:p14="http://schemas.microsoft.com/office/powerpoint/2010/main" val="310167438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TotalTime>
  <Words>3933</Words>
  <Application>Microsoft Office PowerPoint</Application>
  <PresentationFormat>ワイド画面</PresentationFormat>
  <Paragraphs>314</Paragraphs>
  <Slides>32</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32</vt:i4>
      </vt:variant>
    </vt:vector>
  </HeadingPairs>
  <TitlesOfParts>
    <vt:vector size="38" baseType="lpstr">
      <vt:lpstr>メイリオ</vt:lpstr>
      <vt:lpstr>游ゴシック</vt:lpstr>
      <vt:lpstr>游ゴシック Light</vt:lpstr>
      <vt:lpstr>Arial</vt:lpstr>
      <vt:lpstr>Calibri</vt:lpstr>
      <vt:lpstr>Office テーマ</vt:lpstr>
      <vt:lpstr>Outlookの迷惑メールホルダーに 訓練メールが配信されないために  （「信頼できる差出人のリスト」の設定）</vt:lpstr>
      <vt:lpstr>「高度な配信」と本設定との関係について</vt:lpstr>
      <vt:lpstr>「高度な配信」と「信頼できる差出人リスト」</vt:lpstr>
      <vt:lpstr>「信頼できる差出人リスト」の機能</vt:lpstr>
      <vt:lpstr>「信頼できる差出人リスト」の機能</vt:lpstr>
      <vt:lpstr>本資料の対象環境など</vt:lpstr>
      <vt:lpstr>本資料の対象環境など</vt:lpstr>
      <vt:lpstr>「信頼できる差出人リスト」登録の流れ</vt:lpstr>
      <vt:lpstr>「信頼できる差出人リスト」登録の流れ</vt:lpstr>
      <vt:lpstr>０．「信頼できる差出人リスト」効果の確認</vt:lpstr>
      <vt:lpstr>図0-1．Outlookの画面</vt:lpstr>
      <vt:lpstr>０．「信頼できる差出人リスト」効果の確認</vt:lpstr>
      <vt:lpstr>図0-3．「メール」で「迷惑メール」を選択</vt:lpstr>
      <vt:lpstr>０．「信頼できる差出人リスト」効果の確認</vt:lpstr>
      <vt:lpstr>図0-5．「＋信頼できる差出人の追加」</vt:lpstr>
      <vt:lpstr>０．「信頼できる差出人リスト」効果の確認</vt:lpstr>
      <vt:lpstr>１．管理者の作業環境を整備します</vt:lpstr>
      <vt:lpstr>１．管理者の作業環境を整備します</vt:lpstr>
      <vt:lpstr>１．管理者の作業環境を整備します</vt:lpstr>
      <vt:lpstr>２． Exchange Online PowerShell に接続する</vt:lpstr>
      <vt:lpstr>PowerPoint プレゼンテーション</vt:lpstr>
      <vt:lpstr>３．「信頼できる差出人リスト」を登録する 　　　　　　メールアカウントの一覧表を作成する</vt:lpstr>
      <vt:lpstr>PowerPoint プレゼンテーション</vt:lpstr>
      <vt:lpstr>PowerPoint プレゼンテーション</vt:lpstr>
      <vt:lpstr>４．「信頼できる差出人リスト」に登録する</vt:lpstr>
      <vt:lpstr>４．「信頼できる差出人リスト」に登録する</vt:lpstr>
      <vt:lpstr>PowerPoint プレゼンテーション</vt:lpstr>
      <vt:lpstr>５．「信頼できる差出人リスト」から削除する</vt:lpstr>
      <vt:lpstr>５．「信頼できる差出人リスト」から削除する</vt:lpstr>
      <vt:lpstr>PowerPoint プレゼンテーション</vt:lpstr>
      <vt:lpstr>６．処理を終了する</vt:lpstr>
      <vt:lpstr>【 Microsoftの参考資料】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KIS SAKIYAMA</dc:creator>
  <cp:lastModifiedBy>秀文 崎山</cp:lastModifiedBy>
  <cp:revision>20</cp:revision>
  <dcterms:created xsi:type="dcterms:W3CDTF">2025-10-15T04:56:29Z</dcterms:created>
  <dcterms:modified xsi:type="dcterms:W3CDTF">2026-01-07T03:48:38Z</dcterms:modified>
</cp:coreProperties>
</file>